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4"/>
  </p:notesMasterIdLst>
  <p:sldIdLst>
    <p:sldId id="256" r:id="rId2"/>
    <p:sldId id="257" r:id="rId3"/>
    <p:sldId id="271" r:id="rId4"/>
    <p:sldId id="258" r:id="rId5"/>
    <p:sldId id="260" r:id="rId6"/>
    <p:sldId id="261" r:id="rId7"/>
    <p:sldId id="262" r:id="rId8"/>
    <p:sldId id="272" r:id="rId9"/>
    <p:sldId id="273" r:id="rId10"/>
    <p:sldId id="274" r:id="rId11"/>
    <p:sldId id="275" r:id="rId12"/>
    <p:sldId id="276" r:id="rId13"/>
    <p:sldId id="277" r:id="rId14"/>
    <p:sldId id="286" r:id="rId15"/>
    <p:sldId id="278" r:id="rId16"/>
    <p:sldId id="279" r:id="rId17"/>
    <p:sldId id="264" r:id="rId18"/>
    <p:sldId id="265" r:id="rId19"/>
    <p:sldId id="266" r:id="rId20"/>
    <p:sldId id="267" r:id="rId21"/>
    <p:sldId id="268" r:id="rId22"/>
    <p:sldId id="270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90" y="-3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CF18B-A5F1-4294-B413-F2CC7FFDC118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E0D25-A560-4CF2-8D84-CA0A4EAAD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3560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E0D25-A560-4CF2-8D84-CA0A4EAADED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S JADHAV, Geography, Ahmednagar College jadhavgeo@gmail.com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46666066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S JADHAV, Geography, Ahmednagar College jadhavgeo@gmail.com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21651001"/>
      </p:ext>
    </p:extLst>
  </p:cSld>
  <p:clrMapOvr>
    <a:masterClrMapping/>
  </p:clrMapOvr>
  <p:transition/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S JADHAV, Geography, Ahmednagar College jadhavgeo@gmail.com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993890885"/>
      </p:ext>
    </p:extLst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S JADHAV, Geography, Ahmednagar College jadhavgeo@gmail.com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66341537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S JADHAV, Geography, Ahmednagar College jadhavgeo@gmail.com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43184943"/>
      </p:ext>
    </p:extLst>
  </p:cSld>
  <p:clrMapOvr>
    <a:masterClrMapping/>
  </p:clrMapOvr>
  <p:transition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23/07/2015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S JADHAV, Geography, Ahmednagar College jadhavgeo@gmail.com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7519123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23/07/2015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S JADHAV, Geography, Ahmednagar College jadhavgeo@gmail.com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046984712"/>
      </p:ext>
    </p:extLst>
  </p:cSld>
  <p:clrMapOvr>
    <a:masterClrMapping/>
  </p:clrMapOvr>
  <p:transition/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23/07/2015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S JADHAV, Geography, Ahmednagar College jadhavgeo@gmail.com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3309836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23/07/2015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S JADHAV, Geography, Ahmednagar College jadhavgeo@gmail.com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950367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23/07/2015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S JADHAV, Geography, Ahmednagar College jadhavgeo@gmail.com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712882236"/>
      </p:ext>
    </p:extLst>
  </p:cSld>
  <p:clrMapOvr>
    <a:masterClrMapping/>
  </p:clrMapOvr>
  <p:transition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23/07/2015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S JADHAV, Geography, Ahmednagar College jadhavgeo@gmail.com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281265466"/>
      </p:ext>
    </p:extLst>
  </p:cSld>
  <p:clrMapOvr>
    <a:masterClrMapping/>
  </p:clrMapOvr>
  <p:transition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23/07/2015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 S JADHAV, Geography, Ahmednagar College jadhavgeo@gmail.com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50067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6472428" y="955547"/>
            <a:ext cx="775716" cy="1118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43400" y="3810000"/>
            <a:ext cx="624839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57115" y="4291584"/>
            <a:ext cx="624839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00115" y="4800600"/>
            <a:ext cx="3415285" cy="1905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r>
              <a:rPr lang="en-US" dirty="0"/>
              <a:t> </a:t>
            </a:r>
            <a:r>
              <a:rPr lang="en-US" dirty="0" smtClean="0"/>
              <a:t>  M S Jadhav</a:t>
            </a:r>
          </a:p>
          <a:p>
            <a:r>
              <a:rPr lang="en-US" dirty="0" smtClean="0"/>
              <a:t>   Department of Geography</a:t>
            </a:r>
          </a:p>
          <a:p>
            <a:r>
              <a:rPr lang="en-US" dirty="0" smtClean="0"/>
              <a:t>   Ahmednagar college, Ahmednagar</a:t>
            </a:r>
          </a:p>
          <a:p>
            <a:r>
              <a:rPr lang="en-US" dirty="0" smtClean="0"/>
              <a:t>   Station Road</a:t>
            </a:r>
          </a:p>
          <a:p>
            <a:r>
              <a:rPr lang="en-US" dirty="0" smtClean="0"/>
              <a:t>   Ahmednagar-414001</a:t>
            </a:r>
          </a:p>
          <a:p>
            <a:r>
              <a:rPr lang="en-US" dirty="0" smtClean="0"/>
              <a:t>   jadhavgeo@gmail.com</a:t>
            </a:r>
          </a:p>
          <a:p>
            <a:r>
              <a:rPr lang="en-US" dirty="0" smtClean="0"/>
              <a:t>  9730145311</a:t>
            </a:r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97296" y="3817620"/>
            <a:ext cx="568451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35495" y="4244340"/>
            <a:ext cx="568451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85544" y="4671059"/>
            <a:ext cx="568451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68895" y="4671059"/>
            <a:ext cx="568451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08747" y="5097779"/>
            <a:ext cx="568451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8235" y="5524500"/>
            <a:ext cx="568451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53983" y="5524500"/>
            <a:ext cx="568451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95461" cy="49244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T-1: Introduction to Climatology and Atmosphere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600" y="1143000"/>
            <a:ext cx="8105680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Definition, Nature and Scope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Importance of Climatology in modern time.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Weather and Climate, Elements of Weather and Climate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Composition and Structure of Atmosphere.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t="24528" b="4354"/>
          <a:stretch>
            <a:fillRect/>
          </a:stretch>
        </p:blipFill>
        <p:spPr bwMode="auto">
          <a:xfrm>
            <a:off x="228600" y="2819400"/>
            <a:ext cx="434699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 l="24590"/>
          <a:stretch>
            <a:fillRect/>
          </a:stretch>
        </p:blipFill>
        <p:spPr bwMode="auto">
          <a:xfrm>
            <a:off x="4724400" y="2819400"/>
            <a:ext cx="420624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59353"/>
            <a:ext cx="9043630" cy="48936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Descriptive Nature: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ancient period, Greeks geographers study and describe nature of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atmosphere and its influence on human health and culture.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Hippocrates(BC400), in his written document “Air, Water and Place”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where he descried  the influence of climate on health.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Theophrastus described different aspects of wind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Ancient Greek described three temperature zone based on latitude…</a:t>
            </a:r>
          </a:p>
          <a:p>
            <a:pPr marL="1714500" lvl="3" indent="-342900">
              <a:buFont typeface="Wingdings" pitchFamily="2" charset="2"/>
              <a:buChar char="§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tropical zone, ii) temperate zone, iii) frigid zone</a:t>
            </a:r>
          </a:p>
          <a:p>
            <a:pPr marL="1714500" lvl="3" indent="-342900"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knowledge of weather and climate up to 16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century was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descriptive.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Because qualitatively observed data and description by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non-professional individual.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50292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2. Age of Discovery and Exploration: </a:t>
            </a:r>
            <a:r>
              <a:rPr lang="en-US" sz="2400" b="1" dirty="0" smtClean="0">
                <a:sym typeface="Wingdings" pitchFamily="2" charset="2"/>
              </a:rPr>
              <a:t>(15</a:t>
            </a:r>
            <a:r>
              <a:rPr lang="en-US" sz="2400" b="1" baseline="30000" dirty="0" smtClean="0">
                <a:sym typeface="Wingdings" pitchFamily="2" charset="2"/>
              </a:rPr>
              <a:t>th</a:t>
            </a:r>
            <a:r>
              <a:rPr lang="en-US" sz="2400" b="1" dirty="0" smtClean="0">
                <a:sym typeface="Wingdings" pitchFamily="2" charset="2"/>
              </a:rPr>
              <a:t> to 16</a:t>
            </a:r>
            <a:r>
              <a:rPr lang="en-US" sz="2400" b="1" baseline="30000" dirty="0" smtClean="0">
                <a:sym typeface="Wingdings" pitchFamily="2" charset="2"/>
              </a:rPr>
              <a:t>th</a:t>
            </a:r>
            <a:r>
              <a:rPr lang="en-US" sz="2400" b="1" dirty="0" smtClean="0">
                <a:sym typeface="Wingdings" pitchFamily="2" charset="2"/>
              </a:rPr>
              <a:t>)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Dynamic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Discovery and exploration  of new areas  and  there features of weather and climate.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Study of weather and climate out side the Europe.   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2701281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39" y="58854"/>
            <a:ext cx="896456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3.Scientific Nature: (Period  Scientific Analysis)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Climatology as science blossomed  in 17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when few instrument invented to measure climatic variable.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Measurement and recording of temperature started with invention of thermometer……   </a:t>
            </a:r>
            <a:r>
              <a:rPr lang="en-US" sz="2400" b="1" i="1" dirty="0" smtClean="0">
                <a:solidFill>
                  <a:srgbClr val="FF0000"/>
                </a:solidFill>
              </a:rPr>
              <a:t>by Galileo In 1593 and by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Santorre</a:t>
            </a:r>
            <a:r>
              <a:rPr lang="en-US" sz="2400" b="1" i="1" dirty="0" smtClean="0">
                <a:solidFill>
                  <a:srgbClr val="FF0000"/>
                </a:solidFill>
              </a:rPr>
              <a:t> in 1612</a:t>
            </a:r>
            <a:r>
              <a:rPr lang="en-US" sz="2400" dirty="0" smtClean="0"/>
              <a:t>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Measurement of Pressure started with invention of barometer by Torricelli in  1643.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availability of data on temperature and pressure leads to formulation of few laws about atmospheric condition. </a:t>
            </a:r>
          </a:p>
          <a:p>
            <a:r>
              <a:rPr lang="en-US" sz="2400" dirty="0" smtClean="0"/>
              <a:t>    Ex…..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Francis Bacon’s treatise on wind in 1662, Boyle’ law about the air  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pressure and  atmospheric gases.</a:t>
            </a:r>
          </a:p>
          <a:p>
            <a:r>
              <a:rPr lang="en-US" sz="2400" dirty="0" smtClean="0"/>
              <a:t>    Hadley’s cell model on tropical circulation in 1735 know as Hadley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Cell</a:t>
            </a:r>
            <a:endParaRPr lang="en-IN" sz="2400" dirty="0"/>
          </a:p>
        </p:txBody>
      </p:sp>
      <p:pic>
        <p:nvPicPr>
          <p:cNvPr id="11266" name="Picture 2" descr="https://encrypted-tbn3.gstatic.com/images?q=tbn:ANd9GcRgoaZ7Ni3FefFf7PK-9d9XndesVGEUJJffG4cbB0pPXvm8If7JB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257800"/>
            <a:ext cx="1387725" cy="1600200"/>
          </a:xfrm>
          <a:prstGeom prst="rect">
            <a:avLst/>
          </a:prstGeom>
          <a:noFill/>
        </p:spPr>
      </p:pic>
      <p:sp>
        <p:nvSpPr>
          <p:cNvPr id="11268" name="AutoShape 4" descr="Image result for barometer by Torricelli in  16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1270" name="Picture 6" descr="http://swh.schoolworkhelper.netdna-cdn.com/wp-content/uploads/2011/08/Evangelista-Torricelli.jpg?085e4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2241550"/>
            <a:ext cx="990600" cy="1587500"/>
          </a:xfrm>
          <a:prstGeom prst="rect">
            <a:avLst/>
          </a:prstGeom>
          <a:noFill/>
        </p:spPr>
      </p:pic>
      <p:sp>
        <p:nvSpPr>
          <p:cNvPr id="11272" name="AutoShape 8" descr="http://progresstimeline.com/img/ce/1643_baromet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1274" name="Picture 10" descr="http://www.christianitytoday.com/images/67483.jpg?w=7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6596" y="5029201"/>
            <a:ext cx="3257404" cy="1828800"/>
          </a:xfrm>
          <a:prstGeom prst="rect">
            <a:avLst/>
          </a:prstGeom>
          <a:noFill/>
        </p:spPr>
      </p:pic>
      <p:pic>
        <p:nvPicPr>
          <p:cNvPr id="11276" name="Picture 12" descr="https://johnvagabondscience.files.wordpress.com/2012/01/thermom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657896" y="0"/>
            <a:ext cx="486103" cy="2209800"/>
          </a:xfrm>
          <a:prstGeom prst="rect">
            <a:avLst/>
          </a:prstGeom>
          <a:noFill/>
        </p:spPr>
      </p:pic>
      <p:pic>
        <p:nvPicPr>
          <p:cNvPr id="11278" name="Picture 14" descr="https://lh3.ggpht.com/TcorW8yiffM-J7HUE7xBHvg7v9Eb4oxonLKBM53EHsy_4pbFRuUOyYh_gaXoL5cnLzg=w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4991100"/>
            <a:ext cx="1866900" cy="1866900"/>
          </a:xfrm>
          <a:prstGeom prst="rect">
            <a:avLst/>
          </a:prstGeom>
          <a:noFill/>
        </p:spPr>
      </p:pic>
      <p:pic>
        <p:nvPicPr>
          <p:cNvPr id="11280" name="Picture 16" descr="https://diverswhowanttolearnmore.files.wordpress.com/2014/08/boyles-law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5177246"/>
            <a:ext cx="2514600" cy="1604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99130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87868"/>
            <a:ext cx="9129807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Period of Regional Description: (18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</a:rPr>
              <a:t> and 19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</a:rPr>
              <a:t> 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/>
              <a:t>This period is characterized by study of weather phenomenon at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regional and global levels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/>
              <a:t>Efforts were made to preparer maps of the countries, continents,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and glob.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/>
              <a:t>Depicting climatic variables like… insolation, temperature, air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pressure, and wind, atmospheric disturbances, precipitation etc..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/>
              <a:t>Description of all variable of climate and weather of different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regions of world.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/>
              <a:t>Luke Howard, 1803, presented well documented on classification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of clouds.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400" b="1" dirty="0" smtClean="0"/>
              <a:t>IMC : (International Meteorological Committee) in 1895.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400" b="1" dirty="0" smtClean="0"/>
              <a:t>WMO: World Meteorological Organization- published </a:t>
            </a:r>
          </a:p>
          <a:p>
            <a:pPr lvl="1"/>
            <a:r>
              <a:rPr lang="en-US" sz="2400" b="1" dirty="0"/>
              <a:t> </a:t>
            </a:r>
            <a:r>
              <a:rPr lang="en-US" sz="2400" b="1" dirty="0" smtClean="0"/>
              <a:t>    international Clouds atlas.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400" b="1" dirty="0" smtClean="0"/>
              <a:t>Alexander Von Humboldt in 1817 prepared World map of mean </a:t>
            </a:r>
          </a:p>
          <a:p>
            <a:pPr lvl="1"/>
            <a:r>
              <a:rPr lang="en-US" sz="2400" b="1" dirty="0" smtClean="0"/>
              <a:t>     annual temperature using isotherms</a:t>
            </a:r>
            <a:endParaRPr lang="en-IN" sz="2400" b="1" dirty="0"/>
          </a:p>
        </p:txBody>
      </p:sp>
    </p:spTree>
    <p:extLst>
      <p:ext uri="{BB962C8B-B14F-4D97-AF65-F5344CB8AC3E}">
        <p14:creationId xmlns="" xmlns:p14="http://schemas.microsoft.com/office/powerpoint/2010/main" val="1267369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8490"/>
            <a:ext cx="8991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Interdisciplinary- Applied and Complex:</a:t>
            </a:r>
          </a:p>
          <a:p>
            <a:r>
              <a:rPr lang="en-US" sz="2400" b="1" dirty="0" smtClean="0">
                <a:solidFill>
                  <a:srgbClr val="FFC000"/>
                </a:solidFill>
              </a:rPr>
              <a:t>Modern nature: Period of Modern Climatology (20</a:t>
            </a:r>
            <a:r>
              <a:rPr lang="en-US" sz="2400" b="1" baseline="30000" dirty="0" smtClean="0">
                <a:solidFill>
                  <a:srgbClr val="FFC000"/>
                </a:solidFill>
              </a:rPr>
              <a:t>th</a:t>
            </a:r>
            <a:r>
              <a:rPr lang="en-US" sz="2400" b="1" dirty="0" smtClean="0">
                <a:solidFill>
                  <a:srgbClr val="FFC000"/>
                </a:solidFill>
              </a:rPr>
              <a:t> century):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climatology reached to study upper circulation and weather 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phenomena , information obtained through advanced techniques.</a:t>
            </a: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Period was marked by </a:t>
            </a:r>
          </a:p>
          <a:p>
            <a:pPr marL="457200" indent="-457200">
              <a:buAutoNum type="arabicPeriod"/>
            </a:pP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Advancement in techniques to obtained detailed regular climatic data.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Concentration on classification of world climate.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Concerned about the climatic changes.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Weather forecasting.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International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cooperations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tackle the future problems of 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climatic changes at local, regional and global levels caused mainly 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by anthropogenic factors.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*</a:t>
            </a:r>
            <a:r>
              <a:rPr lang="en-US" sz="2000" b="1" dirty="0" smtClean="0">
                <a:solidFill>
                  <a:srgbClr val="FF0000"/>
                </a:solidFill>
              </a:rPr>
              <a:t>Stratosphere and Ozone layer discovered in 1902,1913 respectively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*Jet Stream during </a:t>
            </a:r>
            <a:r>
              <a:rPr lang="en-US" sz="2000" b="1" dirty="0" err="1" smtClean="0">
                <a:solidFill>
                  <a:srgbClr val="FF0000"/>
                </a:solidFill>
              </a:rPr>
              <a:t>IInd</a:t>
            </a:r>
            <a:r>
              <a:rPr lang="en-US" sz="2000" b="1" dirty="0" smtClean="0">
                <a:solidFill>
                  <a:srgbClr val="FF0000"/>
                </a:solidFill>
              </a:rPr>
              <a:t> Word War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*Satellite Climatology as new branch and first meteorological satellite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TIROS 1, SUA launched in 1960.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*Decade:1940- Characterized as development of Synoptic Climatology.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*Schema of Classification of World Climate-</a:t>
            </a:r>
            <a:r>
              <a:rPr lang="en-US" sz="2000" b="1" dirty="0" err="1" smtClean="0">
                <a:solidFill>
                  <a:srgbClr val="FF0000"/>
                </a:solidFill>
              </a:rPr>
              <a:t>Waldimir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Koppen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</a:rPr>
              <a:t>Geigger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Pohi</a:t>
            </a:r>
            <a:r>
              <a:rPr lang="en-US" sz="2000" b="1" dirty="0" smtClean="0">
                <a:solidFill>
                  <a:srgbClr val="FF0000"/>
                </a:solidFill>
              </a:rPr>
              <a:t>  C W 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Thornthwaite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3825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1" y="457200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400" dirty="0" smtClean="0"/>
              <a:t>IPCC and concentration on the study of green house gas as cues of the increase  of global mean temperature by 20c above mean global temperature of pre-industrial period by 2030A.D.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400" dirty="0" smtClean="0"/>
              <a:t>It will lead to the drastic climate changes affecting all the biota.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400" dirty="0" smtClean="0"/>
              <a:t>The climate change will be the major agenda in the present century.</a:t>
            </a:r>
            <a:endParaRPr lang="en-IN" sz="2400" dirty="0"/>
          </a:p>
        </p:txBody>
      </p:sp>
      <p:sp>
        <p:nvSpPr>
          <p:cNvPr id="5" name="Rectangle 4"/>
          <p:cNvSpPr/>
          <p:nvPr/>
        </p:nvSpPr>
        <p:spPr>
          <a:xfrm>
            <a:off x="2514600" y="293655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Nature of Climatology:</a:t>
            </a:r>
          </a:p>
          <a:p>
            <a:pPr lvl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Descriptive </a:t>
            </a:r>
          </a:p>
          <a:p>
            <a:pPr lvl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Dynamic</a:t>
            </a:r>
          </a:p>
          <a:p>
            <a:pPr lvl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Scientific</a:t>
            </a:r>
          </a:p>
          <a:p>
            <a:pPr lvl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4. Interdisciplinary </a:t>
            </a:r>
          </a:p>
          <a:p>
            <a:pPr lvl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5. Applied</a:t>
            </a:r>
          </a:p>
          <a:p>
            <a:pPr lvl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6. Complex</a:t>
            </a:r>
          </a:p>
        </p:txBody>
      </p:sp>
    </p:spTree>
    <p:extLst>
      <p:ext uri="{BB962C8B-B14F-4D97-AF65-F5344CB8AC3E}">
        <p14:creationId xmlns="" xmlns:p14="http://schemas.microsoft.com/office/powerpoint/2010/main" val="406933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1" y="533400"/>
            <a:ext cx="883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Scope of Climatology:</a:t>
            </a:r>
          </a:p>
          <a:p>
            <a:endParaRPr lang="en-US" sz="3600" b="1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800" dirty="0" smtClean="0"/>
              <a:t>Content or Scope of any discipline largely depend on its aims and objectives.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800" dirty="0" smtClean="0"/>
              <a:t>The scope covering all the contents of climatology may be described through its major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800" b="1" dirty="0" smtClean="0"/>
              <a:t>Branches</a:t>
            </a:r>
            <a:r>
              <a:rPr lang="en-US" sz="2800" dirty="0" smtClean="0"/>
              <a:t> </a:t>
            </a:r>
            <a:r>
              <a:rPr lang="en-US" sz="2800" dirty="0" err="1" smtClean="0"/>
              <a:t>i.e</a:t>
            </a:r>
            <a:r>
              <a:rPr lang="en-US" sz="2800" dirty="0" smtClean="0"/>
              <a:t>…..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800" dirty="0" smtClean="0"/>
          </a:p>
          <a:p>
            <a:pPr marL="1714500" lvl="3" indent="-342900">
              <a:buFont typeface="Wingdings" pitchFamily="2" charset="2"/>
              <a:buChar char="Ø"/>
            </a:pPr>
            <a:r>
              <a:rPr lang="en-US" sz="2800" dirty="0" smtClean="0"/>
              <a:t>Physical and Dynamic  climatology</a:t>
            </a:r>
          </a:p>
          <a:p>
            <a:pPr marL="1714500" lvl="3" indent="-342900">
              <a:buFont typeface="Wingdings" pitchFamily="2" charset="2"/>
              <a:buChar char="Ø"/>
            </a:pPr>
            <a:r>
              <a:rPr lang="en-US" sz="2800" dirty="0" smtClean="0"/>
              <a:t>Regional Climatology</a:t>
            </a:r>
          </a:p>
          <a:p>
            <a:pPr marL="1714500" lvl="3" indent="-342900">
              <a:buFont typeface="Wingdings" pitchFamily="2" charset="2"/>
              <a:buChar char="Ø"/>
            </a:pPr>
            <a:r>
              <a:rPr lang="en-US" sz="2800" dirty="0" smtClean="0"/>
              <a:t>Applied Climatology </a:t>
            </a:r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210121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2400" y="457200"/>
            <a:ext cx="8686800" cy="610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3820"/>
              </a:lnSpc>
              <a:buFont typeface="Wingdings"/>
              <a:buChar char=""/>
              <a:tabLst>
                <a:tab pos="355600" algn="l"/>
              </a:tabLst>
            </a:pPr>
            <a:r>
              <a:rPr sz="2800" b="1" spc="-5" dirty="0" smtClean="0">
                <a:latin typeface="Calibri"/>
                <a:cs typeface="Calibri"/>
              </a:rPr>
              <a:t>P</a:t>
            </a:r>
            <a:r>
              <a:rPr sz="2800" b="1" spc="-65" dirty="0" smtClean="0">
                <a:latin typeface="Calibri"/>
                <a:cs typeface="Calibri"/>
              </a:rPr>
              <a:t>h</a:t>
            </a:r>
            <a:r>
              <a:rPr sz="2800" b="1" spc="-35" dirty="0" smtClean="0">
                <a:latin typeface="Calibri"/>
                <a:cs typeface="Calibri"/>
              </a:rPr>
              <a:t>y</a:t>
            </a:r>
            <a:r>
              <a:rPr sz="2800" b="1" dirty="0" smtClean="0">
                <a:latin typeface="Calibri"/>
                <a:cs typeface="Calibri"/>
              </a:rPr>
              <a:t>si</a:t>
            </a:r>
            <a:r>
              <a:rPr sz="2800" b="1" spc="-10" dirty="0" smtClean="0">
                <a:latin typeface="Calibri"/>
                <a:cs typeface="Calibri"/>
              </a:rPr>
              <a:t>c</a:t>
            </a:r>
            <a:r>
              <a:rPr sz="2800" b="1" dirty="0" smtClean="0">
                <a:latin typeface="Calibri"/>
                <a:cs typeface="Calibri"/>
              </a:rPr>
              <a:t>al</a:t>
            </a:r>
            <a:r>
              <a:rPr sz="2800" b="1" spc="-25" dirty="0" smtClean="0">
                <a:latin typeface="Calibri"/>
                <a:cs typeface="Calibri"/>
              </a:rPr>
              <a:t> </a:t>
            </a:r>
            <a:r>
              <a:rPr lang="en-US" sz="2800" b="1" spc="-25" dirty="0" smtClean="0">
                <a:latin typeface="Calibri"/>
                <a:cs typeface="Calibri"/>
              </a:rPr>
              <a:t>&amp;</a:t>
            </a:r>
            <a:r>
              <a:rPr lang="en-US" sz="2800" b="1" spc="-10" dirty="0">
                <a:cs typeface="Calibri"/>
              </a:rPr>
              <a:t> Dynamic</a:t>
            </a:r>
            <a:r>
              <a:rPr lang="en-US" sz="2800" b="1" spc="-25" dirty="0" smtClean="0">
                <a:latin typeface="Calibri"/>
                <a:cs typeface="Calibri"/>
              </a:rPr>
              <a:t> </a:t>
            </a:r>
            <a:r>
              <a:rPr sz="2800" b="1" spc="-5" dirty="0" smtClean="0">
                <a:latin typeface="Calibri"/>
                <a:cs typeface="Calibri"/>
              </a:rPr>
              <a:t>cl</a:t>
            </a:r>
            <a:r>
              <a:rPr sz="2800" b="1" spc="10" dirty="0" smtClean="0">
                <a:latin typeface="Calibri"/>
                <a:cs typeface="Calibri"/>
              </a:rPr>
              <a:t>i</a:t>
            </a:r>
            <a:r>
              <a:rPr sz="2800" b="1" spc="-5" dirty="0" smtClean="0">
                <a:latin typeface="Calibri"/>
                <a:cs typeface="Calibri"/>
              </a:rPr>
              <a:t>m</a:t>
            </a:r>
            <a:r>
              <a:rPr sz="2800" b="1" spc="-25" dirty="0" smtClean="0">
                <a:latin typeface="Calibri"/>
                <a:cs typeface="Calibri"/>
              </a:rPr>
              <a:t>a</a:t>
            </a:r>
            <a:r>
              <a:rPr sz="2800" b="1" spc="-35" dirty="0" smtClean="0">
                <a:latin typeface="Calibri"/>
                <a:cs typeface="Calibri"/>
              </a:rPr>
              <a:t>t</a:t>
            </a:r>
            <a:r>
              <a:rPr sz="2800" b="1" dirty="0" smtClean="0">
                <a:latin typeface="Calibri"/>
                <a:cs typeface="Calibri"/>
              </a:rPr>
              <a:t>olog</a:t>
            </a:r>
            <a:r>
              <a:rPr sz="2800" b="1" spc="-15" dirty="0" smtClean="0">
                <a:latin typeface="Calibri"/>
                <a:cs typeface="Calibri"/>
              </a:rPr>
              <a:t>y</a:t>
            </a:r>
            <a:r>
              <a:rPr sz="2800" b="1" spc="10" dirty="0" smtClean="0">
                <a:latin typeface="Calibri"/>
                <a:cs typeface="Calibri"/>
              </a:rPr>
              <a:t>:</a:t>
            </a:r>
            <a:r>
              <a:rPr sz="2800" b="1" dirty="0" smtClean="0">
                <a:latin typeface="Calibri"/>
                <a:cs typeface="Calibri"/>
              </a:rPr>
              <a:t>-</a:t>
            </a:r>
            <a:endParaRPr sz="2800" dirty="0" smtClean="0">
              <a:latin typeface="Calibri"/>
              <a:cs typeface="Calibri"/>
            </a:endParaRPr>
          </a:p>
          <a:p>
            <a:pPr marL="355600" marR="927735" indent="-342900" algn="just">
              <a:lnSpc>
                <a:spcPts val="2110"/>
              </a:lnSpc>
              <a:spcBef>
                <a:spcPts val="1875"/>
              </a:spcBef>
            </a:pPr>
            <a:r>
              <a:rPr lang="en-IN" sz="2400" b="1" spc="-5" dirty="0">
                <a:cs typeface="Calibri"/>
              </a:rPr>
              <a:t>P</a:t>
            </a:r>
            <a:r>
              <a:rPr lang="en-IN" sz="2400" b="1" spc="-65" dirty="0">
                <a:cs typeface="Calibri"/>
              </a:rPr>
              <a:t>h</a:t>
            </a:r>
            <a:r>
              <a:rPr lang="en-IN" sz="2400" b="1" spc="-35" dirty="0">
                <a:cs typeface="Calibri"/>
              </a:rPr>
              <a:t>y</a:t>
            </a:r>
            <a:r>
              <a:rPr lang="en-IN" sz="2400" b="1" dirty="0">
                <a:cs typeface="Calibri"/>
              </a:rPr>
              <a:t>si</a:t>
            </a:r>
            <a:r>
              <a:rPr lang="en-IN" sz="2400" b="1" spc="-10" dirty="0">
                <a:cs typeface="Calibri"/>
              </a:rPr>
              <a:t>c</a:t>
            </a:r>
            <a:r>
              <a:rPr lang="en-IN" sz="2400" b="1" dirty="0">
                <a:cs typeface="Calibri"/>
              </a:rPr>
              <a:t>al</a:t>
            </a:r>
            <a:r>
              <a:rPr lang="en-IN" sz="2400" b="1" spc="-25" dirty="0">
                <a:cs typeface="Calibri"/>
              </a:rPr>
              <a:t> </a:t>
            </a:r>
            <a:r>
              <a:rPr lang="en-IN" sz="2400" b="1" spc="-5" dirty="0">
                <a:cs typeface="Calibri"/>
              </a:rPr>
              <a:t>cl</a:t>
            </a:r>
            <a:r>
              <a:rPr lang="en-IN" sz="2400" b="1" spc="10" dirty="0">
                <a:cs typeface="Calibri"/>
              </a:rPr>
              <a:t>i</a:t>
            </a:r>
            <a:r>
              <a:rPr lang="en-IN" sz="2400" b="1" spc="-5" dirty="0">
                <a:cs typeface="Calibri"/>
              </a:rPr>
              <a:t>m</a:t>
            </a:r>
            <a:r>
              <a:rPr lang="en-IN" sz="2400" b="1" spc="-25" dirty="0">
                <a:cs typeface="Calibri"/>
              </a:rPr>
              <a:t>a</a:t>
            </a:r>
            <a:r>
              <a:rPr lang="en-IN" sz="2400" b="1" spc="-35" dirty="0">
                <a:cs typeface="Calibri"/>
              </a:rPr>
              <a:t>t</a:t>
            </a:r>
            <a:r>
              <a:rPr lang="en-IN" sz="2400" b="1" dirty="0">
                <a:cs typeface="Calibri"/>
              </a:rPr>
              <a:t>olog</a:t>
            </a:r>
            <a:r>
              <a:rPr lang="en-IN" sz="2400" b="1" spc="-15" dirty="0">
                <a:cs typeface="Calibri"/>
              </a:rPr>
              <a:t>y</a:t>
            </a:r>
            <a:r>
              <a:rPr lang="en-IN" sz="2400" b="1" spc="10" dirty="0" smtClean="0">
                <a:cs typeface="Calibri"/>
              </a:rPr>
              <a:t>:</a:t>
            </a:r>
            <a:r>
              <a:rPr lang="en-IN" sz="2400" b="1" dirty="0" smtClean="0">
                <a:cs typeface="Calibri"/>
              </a:rPr>
              <a:t>-</a:t>
            </a:r>
            <a:r>
              <a:rPr sz="2200" spc="-10" dirty="0" smtClean="0">
                <a:latin typeface="Calibri"/>
                <a:cs typeface="Calibri"/>
              </a:rPr>
              <a:t>-</a:t>
            </a:r>
            <a:r>
              <a:rPr lang="en-US" sz="2200" spc="-10" dirty="0" smtClean="0">
                <a:latin typeface="Calibri"/>
                <a:cs typeface="Calibri"/>
              </a:rPr>
              <a:t>deals largely with energy exchanges and physical processes.</a:t>
            </a:r>
          </a:p>
          <a:p>
            <a:pPr marL="355600" marR="927735" indent="-342900" algn="just">
              <a:lnSpc>
                <a:spcPts val="2110"/>
              </a:lnSpc>
              <a:spcBef>
                <a:spcPts val="1875"/>
              </a:spcBef>
            </a:pPr>
            <a:r>
              <a:rPr lang="en-US" sz="2200" b="1" spc="-10" dirty="0" smtClean="0">
                <a:latin typeface="Calibri"/>
                <a:cs typeface="Calibri"/>
              </a:rPr>
              <a:t>Dynamic climatology </a:t>
            </a:r>
            <a:r>
              <a:rPr lang="en-US" sz="2200" spc="-10" dirty="0" smtClean="0">
                <a:latin typeface="Calibri"/>
                <a:cs typeface="Calibri"/>
              </a:rPr>
              <a:t>is more concerned with atmospheric motion and exchanges lead to and result from that motion</a:t>
            </a:r>
          </a:p>
          <a:p>
            <a:pPr marL="355600" marR="927735" indent="-342900" algn="just">
              <a:lnSpc>
                <a:spcPts val="2110"/>
              </a:lnSpc>
              <a:spcBef>
                <a:spcPts val="1875"/>
              </a:spcBef>
            </a:pPr>
            <a:r>
              <a:rPr sz="2200" spc="-5" dirty="0" smtClean="0">
                <a:latin typeface="Calibri"/>
                <a:cs typeface="Calibri"/>
              </a:rPr>
              <a:t>-</a:t>
            </a:r>
            <a:r>
              <a:rPr sz="2200" spc="5" dirty="0" smtClean="0">
                <a:latin typeface="Calibri"/>
                <a:cs typeface="Calibri"/>
              </a:rPr>
              <a:t> </a:t>
            </a:r>
            <a:r>
              <a:rPr sz="2200" spc="-10" dirty="0" smtClean="0">
                <a:latin typeface="Calibri"/>
                <a:cs typeface="Calibri"/>
              </a:rPr>
              <a:t>see</a:t>
            </a:r>
            <a:r>
              <a:rPr sz="2200" spc="-30" dirty="0" smtClean="0">
                <a:latin typeface="Calibri"/>
                <a:cs typeface="Calibri"/>
              </a:rPr>
              <a:t>k</a:t>
            </a:r>
            <a:r>
              <a:rPr sz="2200" spc="-5" dirty="0" smtClean="0">
                <a:latin typeface="Calibri"/>
                <a:cs typeface="Calibri"/>
              </a:rPr>
              <a:t>s</a:t>
            </a:r>
            <a:r>
              <a:rPr sz="2200" spc="30" dirty="0" smtClean="0">
                <a:latin typeface="Calibri"/>
                <a:cs typeface="Calibri"/>
              </a:rPr>
              <a:t> </a:t>
            </a:r>
            <a:r>
              <a:rPr sz="2200" spc="-35" dirty="0" smtClean="0">
                <a:latin typeface="Calibri"/>
                <a:cs typeface="Calibri"/>
              </a:rPr>
              <a:t>t</a:t>
            </a:r>
            <a:r>
              <a:rPr sz="2200" spc="-5" dirty="0" smtClean="0">
                <a:latin typeface="Calibri"/>
                <a:cs typeface="Calibri"/>
              </a:rPr>
              <a:t>o</a:t>
            </a:r>
            <a:r>
              <a:rPr sz="2200" spc="5" dirty="0" smtClean="0">
                <a:latin typeface="Calibri"/>
                <a:cs typeface="Calibri"/>
              </a:rPr>
              <a:t> </a:t>
            </a:r>
            <a:r>
              <a:rPr sz="2200" spc="-45" dirty="0" smtClean="0">
                <a:latin typeface="Calibri"/>
                <a:cs typeface="Calibri"/>
              </a:rPr>
              <a:t>e</a:t>
            </a:r>
            <a:r>
              <a:rPr sz="2200" spc="-10" dirty="0" smtClean="0">
                <a:latin typeface="Calibri"/>
                <a:cs typeface="Calibri"/>
              </a:rPr>
              <a:t>xplai</a:t>
            </a:r>
            <a:r>
              <a:rPr sz="2200" spc="-5" dirty="0" smtClean="0">
                <a:latin typeface="Calibri"/>
                <a:cs typeface="Calibri"/>
              </a:rPr>
              <a:t>n the</a:t>
            </a:r>
            <a:r>
              <a:rPr sz="2200" spc="10" dirty="0" smtClean="0">
                <a:latin typeface="Calibri"/>
                <a:cs typeface="Calibri"/>
              </a:rPr>
              <a:t> </a:t>
            </a:r>
            <a:r>
              <a:rPr sz="2200" spc="-55" dirty="0" smtClean="0">
                <a:latin typeface="Calibri"/>
                <a:cs typeface="Calibri"/>
              </a:rPr>
              <a:t>f</a:t>
            </a:r>
            <a:r>
              <a:rPr sz="2200" spc="-5" dirty="0" smtClean="0">
                <a:latin typeface="Calibri"/>
                <a:cs typeface="Calibri"/>
              </a:rPr>
              <a:t>ac</a:t>
            </a:r>
            <a:r>
              <a:rPr sz="2200" spc="-35" dirty="0" smtClean="0">
                <a:latin typeface="Calibri"/>
                <a:cs typeface="Calibri"/>
              </a:rPr>
              <a:t>t</a:t>
            </a:r>
            <a:r>
              <a:rPr sz="2200" spc="-5" dirty="0" smtClean="0">
                <a:latin typeface="Calibri"/>
                <a:cs typeface="Calibri"/>
              </a:rPr>
              <a:t>o</a:t>
            </a:r>
            <a:r>
              <a:rPr sz="2200" spc="-40" dirty="0" smtClean="0">
                <a:latin typeface="Calibri"/>
                <a:cs typeface="Calibri"/>
              </a:rPr>
              <a:t>r</a:t>
            </a:r>
            <a:r>
              <a:rPr sz="2200" spc="-5" dirty="0" smtClean="0">
                <a:latin typeface="Calibri"/>
                <a:cs typeface="Calibri"/>
              </a:rPr>
              <a:t>s </a:t>
            </a:r>
            <a:r>
              <a:rPr sz="2200" spc="-30" dirty="0" smtClean="0">
                <a:latin typeface="Calibri"/>
                <a:cs typeface="Calibri"/>
              </a:rPr>
              <a:t>r</a:t>
            </a:r>
            <a:r>
              <a:rPr sz="2200" spc="-5" dirty="0" smtClean="0">
                <a:latin typeface="Calibri"/>
                <a:cs typeface="Calibri"/>
              </a:rPr>
              <a:t>espo</a:t>
            </a:r>
            <a:r>
              <a:rPr sz="2200" spc="-10" dirty="0" smtClean="0">
                <a:latin typeface="Calibri"/>
                <a:cs typeface="Calibri"/>
              </a:rPr>
              <a:t>nsibl</a:t>
            </a:r>
            <a:r>
              <a:rPr sz="2200" spc="-5" dirty="0" smtClean="0">
                <a:latin typeface="Calibri"/>
                <a:cs typeface="Calibri"/>
              </a:rPr>
              <a:t>e</a:t>
            </a:r>
            <a:r>
              <a:rPr sz="2200" spc="5" dirty="0" smtClean="0">
                <a:latin typeface="Calibri"/>
                <a:cs typeface="Calibri"/>
              </a:rPr>
              <a:t> </a:t>
            </a:r>
            <a:r>
              <a:rPr sz="2200" spc="-60" dirty="0" smtClean="0">
                <a:latin typeface="Calibri"/>
                <a:cs typeface="Calibri"/>
              </a:rPr>
              <a:t>f</a:t>
            </a:r>
            <a:r>
              <a:rPr sz="2200" spc="-5" dirty="0" smtClean="0">
                <a:latin typeface="Calibri"/>
                <a:cs typeface="Calibri"/>
              </a:rPr>
              <a:t>or</a:t>
            </a:r>
            <a:r>
              <a:rPr sz="2200" dirty="0" smtClean="0">
                <a:latin typeface="Calibri"/>
                <a:cs typeface="Calibri"/>
              </a:rPr>
              <a:t> </a:t>
            </a:r>
            <a:r>
              <a:rPr sz="2200" spc="-10" dirty="0" smtClean="0">
                <a:latin typeface="Calibri"/>
                <a:cs typeface="Calibri"/>
              </a:rPr>
              <a:t>bringin</a:t>
            </a:r>
            <a:r>
              <a:rPr sz="2200" spc="-5" dirty="0" smtClean="0">
                <a:latin typeface="Calibri"/>
                <a:cs typeface="Calibri"/>
              </a:rPr>
              <a:t>g</a:t>
            </a:r>
            <a:r>
              <a:rPr sz="2200" spc="-10" dirty="0" smtClean="0">
                <a:latin typeface="Calibri"/>
                <a:cs typeface="Calibri"/>
              </a:rPr>
              <a:t> </a:t>
            </a:r>
            <a:r>
              <a:rPr sz="2200" spc="-5" dirty="0" smtClean="0">
                <a:latin typeface="Calibri"/>
                <a:cs typeface="Calibri"/>
              </a:rPr>
              <a:t>o</a:t>
            </a:r>
            <a:r>
              <a:rPr sz="2200" spc="-10" dirty="0" smtClean="0">
                <a:latin typeface="Calibri"/>
                <a:cs typeface="Calibri"/>
              </a:rPr>
              <a:t>u</a:t>
            </a:r>
            <a:r>
              <a:rPr sz="2200" spc="-5" dirty="0" smtClean="0">
                <a:latin typeface="Calibri"/>
                <a:cs typeface="Calibri"/>
              </a:rPr>
              <a:t>t</a:t>
            </a:r>
            <a:r>
              <a:rPr sz="2200" dirty="0" smtClean="0">
                <a:latin typeface="Calibri"/>
                <a:cs typeface="Calibri"/>
              </a:rPr>
              <a:t> </a:t>
            </a:r>
            <a:r>
              <a:rPr sz="2200" spc="-5" dirty="0" smtClean="0">
                <a:latin typeface="Calibri"/>
                <a:cs typeface="Calibri"/>
              </a:rPr>
              <a:t>the </a:t>
            </a:r>
            <a:r>
              <a:rPr sz="2200" spc="-35" dirty="0" smtClean="0">
                <a:latin typeface="Calibri"/>
                <a:cs typeface="Calibri"/>
              </a:rPr>
              <a:t>t</a:t>
            </a:r>
            <a:r>
              <a:rPr sz="2200" spc="-5" dirty="0" smtClean="0">
                <a:latin typeface="Calibri"/>
                <a:cs typeface="Calibri"/>
              </a:rPr>
              <a:t>empo</a:t>
            </a:r>
            <a:r>
              <a:rPr sz="2200" spc="-55" dirty="0" smtClean="0">
                <a:latin typeface="Calibri"/>
                <a:cs typeface="Calibri"/>
              </a:rPr>
              <a:t>r</a:t>
            </a:r>
            <a:r>
              <a:rPr sz="2200" spc="-5" dirty="0" smtClean="0">
                <a:latin typeface="Calibri"/>
                <a:cs typeface="Calibri"/>
              </a:rPr>
              <a:t>al</a:t>
            </a:r>
            <a:r>
              <a:rPr sz="2200" spc="5" dirty="0" smtClean="0">
                <a:latin typeface="Calibri"/>
                <a:cs typeface="Calibri"/>
              </a:rPr>
              <a:t> </a:t>
            </a:r>
            <a:r>
              <a:rPr sz="2200" spc="-5" dirty="0" smtClean="0">
                <a:latin typeface="Calibri"/>
                <a:cs typeface="Calibri"/>
              </a:rPr>
              <a:t>and </a:t>
            </a:r>
            <a:r>
              <a:rPr sz="2200" spc="-10" dirty="0" smtClean="0">
                <a:latin typeface="Calibri"/>
                <a:cs typeface="Calibri"/>
              </a:rPr>
              <a:t>sp</a:t>
            </a:r>
            <a:r>
              <a:rPr sz="2200" spc="-25" dirty="0" smtClean="0">
                <a:latin typeface="Calibri"/>
                <a:cs typeface="Calibri"/>
              </a:rPr>
              <a:t>a</a:t>
            </a:r>
            <a:r>
              <a:rPr sz="2200" spc="-5" dirty="0" smtClean="0">
                <a:latin typeface="Calibri"/>
                <a:cs typeface="Calibri"/>
              </a:rPr>
              <a:t>tial</a:t>
            </a:r>
            <a:r>
              <a:rPr sz="2200" dirty="0" smtClean="0">
                <a:latin typeface="Calibri"/>
                <a:cs typeface="Calibri"/>
              </a:rPr>
              <a:t> </a:t>
            </a:r>
            <a:r>
              <a:rPr sz="2200" spc="-45" dirty="0" smtClean="0">
                <a:latin typeface="Calibri"/>
                <a:cs typeface="Calibri"/>
              </a:rPr>
              <a:t>v</a:t>
            </a:r>
            <a:r>
              <a:rPr sz="2200" spc="-5" dirty="0" smtClean="0">
                <a:latin typeface="Calibri"/>
                <a:cs typeface="Calibri"/>
              </a:rPr>
              <a:t>ari</a:t>
            </a:r>
            <a:r>
              <a:rPr sz="2200" spc="-20" dirty="0" smtClean="0">
                <a:latin typeface="Calibri"/>
                <a:cs typeface="Calibri"/>
              </a:rPr>
              <a:t>a</a:t>
            </a:r>
            <a:r>
              <a:rPr sz="2200" spc="-5" dirty="0" smtClean="0">
                <a:latin typeface="Calibri"/>
                <a:cs typeface="Calibri"/>
              </a:rPr>
              <a:t>tions</a:t>
            </a:r>
            <a:r>
              <a:rPr sz="2200" spc="-25" dirty="0" smtClean="0">
                <a:latin typeface="Calibri"/>
                <a:cs typeface="Calibri"/>
              </a:rPr>
              <a:t> </a:t>
            </a:r>
            <a:r>
              <a:rPr sz="2200" spc="-5" dirty="0" smtClean="0">
                <a:latin typeface="Calibri"/>
                <a:cs typeface="Calibri"/>
              </a:rPr>
              <a:t>in </a:t>
            </a:r>
            <a:r>
              <a:rPr sz="2200" spc="-15" dirty="0" smtClean="0">
                <a:latin typeface="Calibri"/>
                <a:cs typeface="Calibri"/>
              </a:rPr>
              <a:t>h</a:t>
            </a:r>
            <a:r>
              <a:rPr sz="2200" spc="-5" dirty="0" smtClean="0">
                <a:latin typeface="Calibri"/>
                <a:cs typeface="Calibri"/>
              </a:rPr>
              <a:t>e</a:t>
            </a:r>
            <a:r>
              <a:rPr sz="2200" spc="-30" dirty="0" smtClean="0">
                <a:latin typeface="Calibri"/>
                <a:cs typeface="Calibri"/>
              </a:rPr>
              <a:t>a</a:t>
            </a:r>
            <a:r>
              <a:rPr sz="2200" spc="-5" dirty="0" smtClean="0">
                <a:latin typeface="Calibri"/>
                <a:cs typeface="Calibri"/>
              </a:rPr>
              <a:t>t</a:t>
            </a:r>
            <a:r>
              <a:rPr sz="2200" spc="10" dirty="0" smtClean="0">
                <a:latin typeface="Calibri"/>
                <a:cs typeface="Calibri"/>
              </a:rPr>
              <a:t> </a:t>
            </a:r>
            <a:r>
              <a:rPr sz="2200" spc="-45" dirty="0" smtClean="0">
                <a:latin typeface="Calibri"/>
                <a:cs typeface="Calibri"/>
              </a:rPr>
              <a:t>e</a:t>
            </a:r>
            <a:r>
              <a:rPr sz="2200" spc="-60" dirty="0" smtClean="0">
                <a:latin typeface="Calibri"/>
                <a:cs typeface="Calibri"/>
              </a:rPr>
              <a:t>x</a:t>
            </a:r>
            <a:r>
              <a:rPr sz="2200" spc="-5" dirty="0" smtClean="0">
                <a:latin typeface="Calibri"/>
                <a:cs typeface="Calibri"/>
              </a:rPr>
              <a:t>chan</a:t>
            </a:r>
            <a:r>
              <a:rPr sz="2200" spc="-40" dirty="0" smtClean="0">
                <a:latin typeface="Calibri"/>
                <a:cs typeface="Calibri"/>
              </a:rPr>
              <a:t>g</a:t>
            </a:r>
            <a:r>
              <a:rPr sz="2200" spc="-5" dirty="0" smtClean="0">
                <a:latin typeface="Calibri"/>
                <a:cs typeface="Calibri"/>
              </a:rPr>
              <a:t>e,</a:t>
            </a:r>
            <a:r>
              <a:rPr sz="2200" spc="15" dirty="0" smtClean="0">
                <a:latin typeface="Calibri"/>
                <a:cs typeface="Calibri"/>
              </a:rPr>
              <a:t> </a:t>
            </a:r>
            <a:r>
              <a:rPr sz="2200" spc="-5" dirty="0" smtClean="0">
                <a:latin typeface="Calibri"/>
                <a:cs typeface="Calibri"/>
              </a:rPr>
              <a:t>moi</a:t>
            </a:r>
            <a:r>
              <a:rPr sz="2200" spc="-25" dirty="0" smtClean="0">
                <a:latin typeface="Calibri"/>
                <a:cs typeface="Calibri"/>
              </a:rPr>
              <a:t>s</a:t>
            </a:r>
            <a:r>
              <a:rPr sz="2200" spc="-5" dirty="0" smtClean="0">
                <a:latin typeface="Calibri"/>
                <a:cs typeface="Calibri"/>
              </a:rPr>
              <a:t>tu</a:t>
            </a:r>
            <a:r>
              <a:rPr sz="2200" spc="-35" dirty="0" smtClean="0">
                <a:latin typeface="Calibri"/>
                <a:cs typeface="Calibri"/>
              </a:rPr>
              <a:t>r</a:t>
            </a:r>
            <a:r>
              <a:rPr sz="2200" spc="-5" dirty="0" smtClean="0">
                <a:latin typeface="Calibri"/>
                <a:cs typeface="Calibri"/>
              </a:rPr>
              <a:t>e </a:t>
            </a:r>
            <a:r>
              <a:rPr sz="2200" spc="-45" dirty="0" smtClean="0">
                <a:latin typeface="Calibri"/>
                <a:cs typeface="Calibri"/>
              </a:rPr>
              <a:t>e</a:t>
            </a:r>
            <a:r>
              <a:rPr sz="2200" spc="-60" dirty="0" smtClean="0">
                <a:latin typeface="Calibri"/>
                <a:cs typeface="Calibri"/>
              </a:rPr>
              <a:t>x</a:t>
            </a:r>
            <a:r>
              <a:rPr sz="2200" spc="-5" dirty="0" smtClean="0">
                <a:latin typeface="Calibri"/>
                <a:cs typeface="Calibri"/>
              </a:rPr>
              <a:t>chan</a:t>
            </a:r>
            <a:r>
              <a:rPr sz="2200" spc="-40" dirty="0" smtClean="0">
                <a:latin typeface="Calibri"/>
                <a:cs typeface="Calibri"/>
              </a:rPr>
              <a:t>g</a:t>
            </a:r>
            <a:r>
              <a:rPr sz="2200" spc="-5" dirty="0" smtClean="0">
                <a:latin typeface="Calibri"/>
                <a:cs typeface="Calibri"/>
              </a:rPr>
              <a:t>e</a:t>
            </a:r>
            <a:r>
              <a:rPr sz="2200" spc="15" dirty="0" smtClean="0">
                <a:latin typeface="Calibri"/>
                <a:cs typeface="Calibri"/>
              </a:rPr>
              <a:t> </a:t>
            </a:r>
            <a:r>
              <a:rPr sz="2200" spc="-5" dirty="0" smtClean="0">
                <a:latin typeface="Calibri"/>
                <a:cs typeface="Calibri"/>
              </a:rPr>
              <a:t>and air</a:t>
            </a:r>
            <a:r>
              <a:rPr sz="2200" dirty="0" smtClean="0">
                <a:latin typeface="Calibri"/>
                <a:cs typeface="Calibri"/>
              </a:rPr>
              <a:t> </a:t>
            </a:r>
            <a:r>
              <a:rPr sz="2200" spc="-5" dirty="0" smtClean="0">
                <a:latin typeface="Calibri"/>
                <a:cs typeface="Calibri"/>
              </a:rPr>
              <a:t>m</a:t>
            </a:r>
            <a:r>
              <a:rPr sz="2200" spc="-15" dirty="0" smtClean="0">
                <a:latin typeface="Calibri"/>
                <a:cs typeface="Calibri"/>
              </a:rPr>
              <a:t>o</a:t>
            </a:r>
            <a:r>
              <a:rPr sz="2200" spc="-25" dirty="0" smtClean="0">
                <a:latin typeface="Calibri"/>
                <a:cs typeface="Calibri"/>
              </a:rPr>
              <a:t>v</a:t>
            </a:r>
            <a:r>
              <a:rPr sz="2200" spc="-5" dirty="0" smtClean="0">
                <a:latin typeface="Calibri"/>
                <a:cs typeface="Calibri"/>
              </a:rPr>
              <a:t>eme</a:t>
            </a:r>
            <a:r>
              <a:rPr sz="2200" spc="-40" dirty="0" smtClean="0">
                <a:latin typeface="Calibri"/>
                <a:cs typeface="Calibri"/>
              </a:rPr>
              <a:t>n</a:t>
            </a:r>
            <a:r>
              <a:rPr sz="2200" spc="-5" dirty="0" smtClean="0">
                <a:latin typeface="Calibri"/>
                <a:cs typeface="Calibri"/>
              </a:rPr>
              <a:t>t</a:t>
            </a:r>
            <a:endParaRPr sz="220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10" dirty="0" smtClean="0">
                <a:latin typeface="Calibri"/>
                <a:cs typeface="Calibri"/>
              </a:rPr>
              <a:t>-</a:t>
            </a:r>
            <a:r>
              <a:rPr sz="2200" spc="-5" dirty="0" smtClean="0">
                <a:latin typeface="Calibri"/>
                <a:cs typeface="Calibri"/>
              </a:rPr>
              <a:t>-</a:t>
            </a:r>
            <a:r>
              <a:rPr sz="2200" spc="5" dirty="0" smtClean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</a:t>
            </a:r>
            <a:r>
              <a:rPr sz="2200" spc="-40" dirty="0">
                <a:latin typeface="Calibri"/>
                <a:cs typeface="Calibri"/>
              </a:rPr>
              <a:t>h</a:t>
            </a:r>
            <a:r>
              <a:rPr sz="2200" spc="-30" dirty="0">
                <a:latin typeface="Calibri"/>
                <a:cs typeface="Calibri"/>
              </a:rPr>
              <a:t>y</a:t>
            </a:r>
            <a:r>
              <a:rPr sz="2200" spc="-10" dirty="0">
                <a:latin typeface="Calibri"/>
                <a:cs typeface="Calibri"/>
              </a:rPr>
              <a:t>si</a:t>
            </a:r>
            <a:r>
              <a:rPr sz="2200" spc="-30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al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</a:t>
            </a:r>
            <a:r>
              <a:rPr sz="2200" spc="-15" dirty="0">
                <a:latin typeface="Calibri"/>
                <a:cs typeface="Calibri"/>
              </a:rPr>
              <a:t>l</a:t>
            </a:r>
            <a:r>
              <a:rPr sz="2200" spc="-5" dirty="0">
                <a:latin typeface="Calibri"/>
                <a:cs typeface="Calibri"/>
              </a:rPr>
              <a:t>im</a:t>
            </a:r>
            <a:r>
              <a:rPr sz="2200" spc="-30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ology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 closely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el</a:t>
            </a:r>
            <a:r>
              <a:rPr sz="2200" spc="-30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ed </a:t>
            </a:r>
            <a:r>
              <a:rPr sz="2200" spc="-30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</a:t>
            </a:r>
            <a:r>
              <a:rPr sz="2200" spc="-20" dirty="0">
                <a:latin typeface="Calibri"/>
                <a:cs typeface="Calibri"/>
              </a:rPr>
              <a:t>e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eo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ology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</a:pPr>
            <a:r>
              <a:rPr sz="2200" spc="-10" dirty="0" smtClean="0">
                <a:latin typeface="Calibri"/>
                <a:cs typeface="Calibri"/>
              </a:rPr>
              <a:t>-</a:t>
            </a:r>
            <a:r>
              <a:rPr sz="2200" spc="-5" dirty="0" smtClean="0">
                <a:latin typeface="Calibri"/>
                <a:cs typeface="Calibri"/>
              </a:rPr>
              <a:t>-</a:t>
            </a:r>
            <a:r>
              <a:rPr sz="2200" spc="5" dirty="0" smtClean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</a:t>
            </a:r>
            <a:r>
              <a:rPr sz="2200" spc="-40" dirty="0">
                <a:latin typeface="Calibri"/>
                <a:cs typeface="Calibri"/>
              </a:rPr>
              <a:t>h</a:t>
            </a:r>
            <a:r>
              <a:rPr sz="2200" spc="-30" dirty="0">
                <a:latin typeface="Calibri"/>
                <a:cs typeface="Calibri"/>
              </a:rPr>
              <a:t>y</a:t>
            </a:r>
            <a:r>
              <a:rPr sz="2200" spc="-10" dirty="0">
                <a:latin typeface="Calibri"/>
                <a:cs typeface="Calibri"/>
              </a:rPr>
              <a:t>si</a:t>
            </a:r>
            <a:r>
              <a:rPr sz="2200" spc="-30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al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</a:t>
            </a:r>
            <a:r>
              <a:rPr sz="2200" spc="-15" dirty="0">
                <a:latin typeface="Calibri"/>
                <a:cs typeface="Calibri"/>
              </a:rPr>
              <a:t>l</a:t>
            </a:r>
            <a:r>
              <a:rPr sz="2200" spc="-5" dirty="0">
                <a:latin typeface="Calibri"/>
                <a:cs typeface="Calibri"/>
              </a:rPr>
              <a:t>im</a:t>
            </a:r>
            <a:r>
              <a:rPr sz="2200" spc="-30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ology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 a main aspect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</a:t>
            </a:r>
            <a:r>
              <a:rPr sz="2200" spc="-20" dirty="0">
                <a:latin typeface="Calibri"/>
                <a:cs typeface="Calibri"/>
              </a:rPr>
              <a:t>e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eo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ology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om w</a:t>
            </a:r>
            <a:r>
              <a:rPr sz="2200" spc="-10" dirty="0">
                <a:latin typeface="Calibri"/>
                <a:cs typeface="Calibri"/>
              </a:rPr>
              <a:t>hic</a:t>
            </a:r>
            <a:r>
              <a:rPr sz="2200" spc="-5" dirty="0">
                <a:latin typeface="Calibri"/>
                <a:cs typeface="Calibri"/>
              </a:rPr>
              <a:t>h </a:t>
            </a:r>
            <a:r>
              <a:rPr sz="2200" spc="-15" dirty="0">
                <a:latin typeface="Calibri"/>
                <a:cs typeface="Calibri"/>
              </a:rPr>
              <a:t>m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-25" dirty="0">
                <a:latin typeface="Calibri"/>
                <a:cs typeface="Calibri"/>
              </a:rPr>
              <a:t>s</a:t>
            </a:r>
            <a:r>
              <a:rPr sz="2200" spc="-5" dirty="0">
                <a:latin typeface="Calibri"/>
                <a:cs typeface="Calibri"/>
              </a:rPr>
              <a:t>t</a:t>
            </a:r>
            <a:endParaRPr sz="2200" dirty="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f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its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</a:t>
            </a:r>
            <a:r>
              <a:rPr sz="2200" spc="-5" dirty="0">
                <a:latin typeface="Calibri"/>
                <a:cs typeface="Calibri"/>
              </a:rPr>
              <a:t>asic</a:t>
            </a:r>
            <a:r>
              <a:rPr sz="2200" spc="-10" dirty="0">
                <a:latin typeface="Calibri"/>
                <a:cs typeface="Calibri"/>
              </a:rPr>
              <a:t> p</a:t>
            </a:r>
            <a:r>
              <a:rPr sz="2200" spc="-5" dirty="0">
                <a:latin typeface="Calibri"/>
                <a:cs typeface="Calibri"/>
              </a:rPr>
              <a:t>rin</a:t>
            </a:r>
            <a:r>
              <a:rPr sz="2200" spc="-15" dirty="0">
                <a:latin typeface="Calibri"/>
                <a:cs typeface="Calibri"/>
              </a:rPr>
              <a:t>c</a:t>
            </a:r>
            <a:r>
              <a:rPr sz="2200" dirty="0">
                <a:latin typeface="Calibri"/>
                <a:cs typeface="Calibri"/>
              </a:rPr>
              <a:t>ipl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-10" dirty="0">
                <a:latin typeface="Calibri"/>
                <a:cs typeface="Calibri"/>
              </a:rPr>
              <a:t> d</a:t>
            </a:r>
            <a:r>
              <a:rPr sz="2200" spc="-5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5" dirty="0">
                <a:latin typeface="Calibri"/>
                <a:cs typeface="Calibri"/>
              </a:rPr>
              <a:t>wn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10" dirty="0" smtClean="0">
                <a:latin typeface="Calibri"/>
                <a:cs typeface="Calibri"/>
              </a:rPr>
              <a:t>-</a:t>
            </a:r>
            <a:r>
              <a:rPr sz="2200" spc="-5" dirty="0" smtClean="0">
                <a:latin typeface="Calibri"/>
                <a:cs typeface="Calibri"/>
              </a:rPr>
              <a:t>-</a:t>
            </a:r>
            <a:r>
              <a:rPr sz="2200" spc="5" dirty="0" smtClean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5" dirty="0">
                <a:latin typeface="Calibri"/>
                <a:cs typeface="Calibri"/>
              </a:rPr>
              <a:t>f</a:t>
            </a:r>
            <a:r>
              <a:rPr sz="2200" spc="-5" dirty="0">
                <a:latin typeface="Calibri"/>
                <a:cs typeface="Calibri"/>
              </a:rPr>
              <a:t>ocus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 o</a:t>
            </a:r>
            <a:r>
              <a:rPr sz="2200" spc="-10" dirty="0">
                <a:latin typeface="Calibri"/>
                <a:cs typeface="Calibri"/>
              </a:rPr>
              <a:t>n</a:t>
            </a:r>
            <a:r>
              <a:rPr sz="2200" spc="0" dirty="0">
                <a:latin typeface="Calibri"/>
                <a:cs typeface="Calibri"/>
              </a:rPr>
              <a:t>:</a:t>
            </a:r>
            <a:r>
              <a:rPr sz="2200" spc="-5" dirty="0">
                <a:latin typeface="Calibri"/>
                <a:cs typeface="Calibri"/>
              </a:rPr>
              <a:t>-</a:t>
            </a:r>
            <a:endParaRPr sz="2200" dirty="0">
              <a:latin typeface="Calibri"/>
              <a:cs typeface="Calibri"/>
            </a:endParaRPr>
          </a:p>
          <a:p>
            <a:pPr marL="584200" indent="-571500">
              <a:lnSpc>
                <a:spcPts val="2375"/>
              </a:lnSpc>
              <a:buAutoNum type="romanLcPeriod"/>
              <a:tabLst>
                <a:tab pos="584835" algn="l"/>
              </a:tabLst>
            </a:pPr>
            <a:r>
              <a:rPr sz="2200" spc="-10" dirty="0">
                <a:latin typeface="Calibri"/>
                <a:cs typeface="Calibri"/>
              </a:rPr>
              <a:t>Th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</a:t>
            </a:r>
            <a:r>
              <a:rPr sz="2200" spc="-5" dirty="0">
                <a:latin typeface="Calibri"/>
                <a:cs typeface="Calibri"/>
              </a:rPr>
              <a:t>tudy 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-5" dirty="0">
                <a:latin typeface="Calibri"/>
                <a:cs typeface="Calibri"/>
              </a:rPr>
              <a:t>f 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-5" dirty="0">
                <a:latin typeface="Calibri"/>
                <a:cs typeface="Calibri"/>
              </a:rPr>
              <a:t>lar ene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g</a:t>
            </a:r>
            <a:r>
              <a:rPr sz="2200" dirty="0">
                <a:latin typeface="Calibri"/>
                <a:cs typeface="Calibri"/>
              </a:rPr>
              <a:t>y</a:t>
            </a:r>
            <a:r>
              <a:rPr sz="2200" spc="-5" dirty="0">
                <a:latin typeface="Calibri"/>
                <a:cs typeface="Calibri"/>
              </a:rPr>
              <a:t>-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its </a:t>
            </a:r>
            <a:r>
              <a:rPr sz="2200" spc="-15" dirty="0">
                <a:latin typeface="Calibri"/>
                <a:cs typeface="Calibri"/>
              </a:rPr>
              <a:t>t</a:t>
            </a:r>
            <a:r>
              <a:rPr sz="2200" spc="-5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an</a:t>
            </a:r>
            <a:r>
              <a:rPr sz="2200" spc="-25" dirty="0">
                <a:latin typeface="Calibri"/>
                <a:cs typeface="Calibri"/>
              </a:rPr>
              <a:t>s</a:t>
            </a:r>
            <a:r>
              <a:rPr sz="2200" spc="-55" dirty="0">
                <a:latin typeface="Calibri"/>
                <a:cs typeface="Calibri"/>
              </a:rPr>
              <a:t>f</a:t>
            </a:r>
            <a:r>
              <a:rPr sz="2200" spc="-5" dirty="0">
                <a:latin typeface="Calibri"/>
                <a:cs typeface="Calibri"/>
              </a:rPr>
              <a:t>orm</a:t>
            </a:r>
            <a:r>
              <a:rPr sz="2200" spc="-30" dirty="0">
                <a:latin typeface="Calibri"/>
                <a:cs typeface="Calibri"/>
              </a:rPr>
              <a:t>a</a:t>
            </a:r>
            <a:r>
              <a:rPr sz="2200" spc="-5" dirty="0">
                <a:latin typeface="Calibri"/>
                <a:cs typeface="Calibri"/>
              </a:rPr>
              <a:t>tion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</a:t>
            </a:r>
            <a:r>
              <a:rPr sz="2200" spc="-5" dirty="0">
                <a:latin typeface="Calibri"/>
                <a:cs typeface="Calibri"/>
              </a:rPr>
              <a:t>t 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lo</a:t>
            </a:r>
            <a:r>
              <a:rPr sz="2200" spc="-35" dirty="0">
                <a:latin typeface="Calibri"/>
                <a:cs typeface="Calibri"/>
              </a:rPr>
              <a:t>c</a:t>
            </a:r>
            <a:r>
              <a:rPr sz="2200" spc="-25" dirty="0">
                <a:latin typeface="Calibri"/>
                <a:cs typeface="Calibri"/>
              </a:rPr>
              <a:t>a</a:t>
            </a:r>
            <a:r>
              <a:rPr sz="2200" spc="-5" dirty="0">
                <a:latin typeface="Calibri"/>
                <a:cs typeface="Calibri"/>
              </a:rPr>
              <a:t>tion and i</a:t>
            </a:r>
            <a:r>
              <a:rPr sz="2200" spc="-20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s</a:t>
            </a:r>
            <a:endParaRPr sz="2200" dirty="0">
              <a:latin typeface="Calibri"/>
              <a:cs typeface="Calibri"/>
            </a:endParaRPr>
          </a:p>
          <a:p>
            <a:pPr marL="584200">
              <a:lnSpc>
                <a:spcPts val="2375"/>
              </a:lnSpc>
            </a:pPr>
            <a:r>
              <a:rPr sz="2200" spc="-5" dirty="0">
                <a:latin typeface="Calibri"/>
                <a:cs typeface="Calibri"/>
              </a:rPr>
              <a:t>t</a:t>
            </a:r>
            <a:r>
              <a:rPr sz="2200" spc="-60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an</a:t>
            </a:r>
            <a:r>
              <a:rPr sz="2200" spc="-30" dirty="0">
                <a:latin typeface="Calibri"/>
                <a:cs typeface="Calibri"/>
              </a:rPr>
              <a:t>s</a:t>
            </a:r>
            <a:r>
              <a:rPr sz="2200" spc="-65" dirty="0">
                <a:latin typeface="Calibri"/>
                <a:cs typeface="Calibri"/>
              </a:rPr>
              <a:t>f</a:t>
            </a:r>
            <a:r>
              <a:rPr sz="2200" spc="-5" dirty="0">
                <a:latin typeface="Calibri"/>
                <a:cs typeface="Calibri"/>
              </a:rPr>
              <a:t>er th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oug</a:t>
            </a:r>
            <a:r>
              <a:rPr sz="2200" spc="-5" dirty="0">
                <a:latin typeface="Calibri"/>
                <a:cs typeface="Calibri"/>
              </a:rPr>
              <a:t>h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25" dirty="0">
                <a:latin typeface="Calibri"/>
                <a:cs typeface="Calibri"/>
              </a:rPr>
              <a:t>a</a:t>
            </a:r>
            <a:r>
              <a:rPr sz="2200" spc="-5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m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s</a:t>
            </a:r>
            <a:r>
              <a:rPr sz="2200" spc="-10" dirty="0">
                <a:latin typeface="Calibri"/>
                <a:cs typeface="Calibri"/>
              </a:rPr>
              <a:t>ph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30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e</a:t>
            </a:r>
            <a:endParaRPr sz="2200" dirty="0">
              <a:latin typeface="Calibri"/>
              <a:cs typeface="Calibri"/>
            </a:endParaRPr>
          </a:p>
          <a:p>
            <a:pPr marL="584200" marR="46355" indent="-571500">
              <a:lnSpc>
                <a:spcPts val="2110"/>
              </a:lnSpc>
              <a:spcBef>
                <a:spcPts val="509"/>
              </a:spcBef>
              <a:buAutoNum type="romanLcPeriod" startAt="2"/>
              <a:tabLst>
                <a:tab pos="584835" algn="l"/>
              </a:tabLst>
            </a:pPr>
            <a:r>
              <a:rPr sz="2200" spc="-10" dirty="0">
                <a:latin typeface="Calibri"/>
                <a:cs typeface="Calibri"/>
              </a:rPr>
              <a:t>Th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ompli</a:t>
            </a:r>
            <a:r>
              <a:rPr sz="2200" spc="-40" dirty="0">
                <a:latin typeface="Calibri"/>
                <a:cs typeface="Calibri"/>
              </a:rPr>
              <a:t>c</a:t>
            </a:r>
            <a:r>
              <a:rPr sz="2200" spc="-25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ed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</a:t>
            </a:r>
            <a:r>
              <a:rPr sz="2200" spc="-25" dirty="0">
                <a:latin typeface="Calibri"/>
                <a:cs typeface="Calibri"/>
              </a:rPr>
              <a:t>a</a:t>
            </a:r>
            <a:r>
              <a:rPr sz="2200" spc="-45" dirty="0">
                <a:latin typeface="Calibri"/>
                <a:cs typeface="Calibri"/>
              </a:rPr>
              <a:t>t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erns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45" dirty="0">
                <a:latin typeface="Calibri"/>
                <a:cs typeface="Calibri"/>
              </a:rPr>
              <a:t>e</a:t>
            </a:r>
            <a:r>
              <a:rPr sz="2200" spc="-60" dirty="0">
                <a:latin typeface="Calibri"/>
                <a:cs typeface="Calibri"/>
              </a:rPr>
              <a:t>x</a:t>
            </a:r>
            <a:r>
              <a:rPr sz="2200" spc="-5" dirty="0">
                <a:latin typeface="Calibri"/>
                <a:cs typeface="Calibri"/>
              </a:rPr>
              <a:t>chan</a:t>
            </a:r>
            <a:r>
              <a:rPr sz="2200" spc="-40" dirty="0">
                <a:latin typeface="Calibri"/>
                <a:cs typeface="Calibri"/>
              </a:rPr>
              <a:t>g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ene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gy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om 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-10" dirty="0">
                <a:latin typeface="Calibri"/>
                <a:cs typeface="Calibri"/>
              </a:rPr>
              <a:t>ne pha</a:t>
            </a:r>
            <a:r>
              <a:rPr sz="2200" dirty="0">
                <a:latin typeface="Calibri"/>
                <a:cs typeface="Calibri"/>
              </a:rPr>
              <a:t>s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-</a:t>
            </a:r>
            <a:r>
              <a:rPr sz="2200" spc="-10" dirty="0">
                <a:latin typeface="Calibri"/>
                <a:cs typeface="Calibri"/>
              </a:rPr>
              <a:t> f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om </a:t>
            </a:r>
            <a:r>
              <a:rPr sz="2200" dirty="0">
                <a:latin typeface="Calibri"/>
                <a:cs typeface="Calibri"/>
              </a:rPr>
              <a:t>s</a:t>
            </a:r>
            <a:r>
              <a:rPr sz="2200" spc="-5" dirty="0">
                <a:latin typeface="Calibri"/>
                <a:cs typeface="Calibri"/>
              </a:rPr>
              <a:t>olid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25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liquid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25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f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om liquid </a:t>
            </a:r>
            <a:r>
              <a:rPr sz="2200" spc="-25" dirty="0">
                <a:latin typeface="Calibri"/>
                <a:cs typeface="Calibri"/>
              </a:rPr>
              <a:t>s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25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v</a:t>
            </a:r>
            <a:r>
              <a:rPr sz="2200" spc="-5" dirty="0">
                <a:latin typeface="Calibri"/>
                <a:cs typeface="Calibri"/>
              </a:rPr>
              <a:t>ap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-5" dirty="0">
                <a:latin typeface="Calibri"/>
                <a:cs typeface="Calibri"/>
              </a:rPr>
              <a:t>r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 vice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v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sa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5582"/>
            <a:ext cx="412432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6235" algn="l"/>
              </a:tabLst>
            </a:pPr>
            <a:r>
              <a:rPr spc="-5" dirty="0"/>
              <a:t>D</a:t>
            </a:r>
            <a:r>
              <a:rPr spc="-15" dirty="0"/>
              <a:t>y</a:t>
            </a:r>
            <a:r>
              <a:rPr dirty="0"/>
              <a:t>namic</a:t>
            </a:r>
            <a:r>
              <a:rPr spc="-40" dirty="0"/>
              <a:t> </a:t>
            </a:r>
            <a:r>
              <a:rPr spc="-5" dirty="0"/>
              <a:t>cl</a:t>
            </a:r>
            <a:r>
              <a:rPr spc="10" dirty="0"/>
              <a:t>i</a:t>
            </a:r>
            <a:r>
              <a:rPr dirty="0"/>
              <a:t>m</a:t>
            </a:r>
            <a:r>
              <a:rPr spc="-25" dirty="0"/>
              <a:t>a</a:t>
            </a:r>
            <a:r>
              <a:rPr spc="-35" dirty="0"/>
              <a:t>t</a:t>
            </a:r>
            <a:r>
              <a:rPr dirty="0"/>
              <a:t>olo</a:t>
            </a:r>
            <a:r>
              <a:rPr spc="-10" dirty="0"/>
              <a:t>g</a:t>
            </a:r>
            <a:r>
              <a:rPr dirty="0"/>
              <a:t>y:-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--is</a:t>
            </a:r>
            <a:r>
              <a:rPr spc="-5" dirty="0"/>
              <a:t> </a:t>
            </a:r>
            <a:r>
              <a:rPr dirty="0"/>
              <a:t>global</a:t>
            </a:r>
            <a:r>
              <a:rPr spc="-10" dirty="0"/>
              <a:t> </a:t>
            </a:r>
            <a:r>
              <a:rPr dirty="0"/>
              <a:t>in</a:t>
            </a:r>
            <a:r>
              <a:rPr spc="-5" dirty="0"/>
              <a:t> s</a:t>
            </a:r>
            <a:r>
              <a:rPr spc="-30" dirty="0"/>
              <a:t>c</a:t>
            </a:r>
            <a:r>
              <a:rPr spc="-5" dirty="0"/>
              <a:t>ope</a:t>
            </a:r>
          </a:p>
          <a:p>
            <a:pPr marL="12700">
              <a:lnSpc>
                <a:spcPts val="2915"/>
              </a:lnSpc>
            </a:pPr>
            <a:r>
              <a:rPr dirty="0"/>
              <a:t>--it</a:t>
            </a:r>
            <a:r>
              <a:rPr spc="-5" dirty="0"/>
              <a:t> </a:t>
            </a:r>
            <a:r>
              <a:rPr spc="-40" dirty="0"/>
              <a:t>s</a:t>
            </a:r>
            <a:r>
              <a:rPr dirty="0"/>
              <a:t>tu</a:t>
            </a:r>
            <a:r>
              <a:rPr spc="-15" dirty="0"/>
              <a:t>d</a:t>
            </a:r>
            <a:r>
              <a:rPr dirty="0"/>
              <a:t>ies</a:t>
            </a:r>
            <a:r>
              <a:rPr spc="-2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th</a:t>
            </a:r>
            <a:r>
              <a:rPr spc="-15" dirty="0"/>
              <a:t>e</a:t>
            </a:r>
            <a:r>
              <a:rPr dirty="0"/>
              <a:t>rmody</a:t>
            </a:r>
            <a:r>
              <a:rPr spc="-15" dirty="0"/>
              <a:t>n</a:t>
            </a:r>
            <a:r>
              <a:rPr dirty="0"/>
              <a:t>amic</a:t>
            </a:r>
            <a:r>
              <a:rPr spc="-20" dirty="0"/>
              <a:t> </a:t>
            </a:r>
            <a:r>
              <a:rPr spc="-5" dirty="0"/>
              <a:t>p</a:t>
            </a:r>
            <a:r>
              <a:rPr spc="-60" dirty="0"/>
              <a:t>r</a:t>
            </a:r>
            <a:r>
              <a:rPr spc="-5" dirty="0"/>
              <a:t>ocesse</a:t>
            </a:r>
            <a:r>
              <a:rPr dirty="0"/>
              <a:t>s</a:t>
            </a:r>
            <a:r>
              <a:rPr spc="-1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</a:t>
            </a:r>
          </a:p>
          <a:p>
            <a:pPr marL="355600">
              <a:lnSpc>
                <a:spcPts val="2915"/>
              </a:lnSpc>
            </a:pPr>
            <a:r>
              <a:rPr spc="-25" dirty="0"/>
              <a:t>a</a:t>
            </a:r>
            <a:r>
              <a:rPr dirty="0"/>
              <a:t>tmosphe</a:t>
            </a:r>
            <a:r>
              <a:rPr spc="-45" dirty="0"/>
              <a:t>r</a:t>
            </a:r>
            <a:r>
              <a:rPr spc="-5" dirty="0"/>
              <a:t>e</a:t>
            </a:r>
            <a:r>
              <a:rPr spc="-3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spc="-50" dirty="0"/>
              <a:t>r</a:t>
            </a:r>
            <a:r>
              <a:rPr dirty="0"/>
              <a:t>esul</a:t>
            </a:r>
            <a:r>
              <a:rPr spc="-45" dirty="0"/>
              <a:t>t</a:t>
            </a:r>
            <a:r>
              <a:rPr dirty="0"/>
              <a:t>a</a:t>
            </a:r>
            <a:r>
              <a:rPr spc="-25" dirty="0"/>
              <a:t>n</a:t>
            </a:r>
            <a:r>
              <a:rPr spc="-5" dirty="0"/>
              <a:t>t</a:t>
            </a:r>
            <a:r>
              <a:rPr spc="-30" dirty="0"/>
              <a:t> </a:t>
            </a:r>
            <a:r>
              <a:rPr spc="-25" dirty="0"/>
              <a:t>a</a:t>
            </a:r>
            <a:r>
              <a:rPr dirty="0"/>
              <a:t>tmospheric</a:t>
            </a:r>
            <a:r>
              <a:rPr spc="-30" dirty="0"/>
              <a:t> </a:t>
            </a:r>
            <a:r>
              <a:rPr dirty="0"/>
              <a:t>moti</a:t>
            </a:r>
            <a:r>
              <a:rPr spc="5" dirty="0"/>
              <a:t>o</a:t>
            </a:r>
            <a:r>
              <a:rPr spc="-5" dirty="0"/>
              <a:t>ns</a:t>
            </a:r>
          </a:p>
          <a:p>
            <a:pPr marL="12700">
              <a:lnSpc>
                <a:spcPts val="2915"/>
              </a:lnSpc>
            </a:pPr>
            <a:r>
              <a:rPr dirty="0"/>
              <a:t>--it</a:t>
            </a:r>
            <a:r>
              <a:rPr spc="-5" dirty="0"/>
              <a:t> </a:t>
            </a:r>
            <a:r>
              <a:rPr dirty="0"/>
              <a:t>i</a:t>
            </a:r>
            <a:r>
              <a:rPr spc="-50" dirty="0"/>
              <a:t>n</a:t>
            </a:r>
            <a:r>
              <a:rPr spc="-30" dirty="0"/>
              <a:t>v</a:t>
            </a:r>
            <a:r>
              <a:rPr spc="-5" dirty="0"/>
              <a:t>e</a:t>
            </a:r>
            <a:r>
              <a:rPr spc="-45" dirty="0"/>
              <a:t>s</a:t>
            </a:r>
            <a:r>
              <a:rPr dirty="0"/>
              <a:t>ti</a:t>
            </a:r>
            <a:r>
              <a:rPr spc="-50" dirty="0"/>
              <a:t>g</a:t>
            </a:r>
            <a:r>
              <a:rPr spc="-25" dirty="0"/>
              <a:t>a</a:t>
            </a:r>
            <a:r>
              <a:rPr spc="-35" dirty="0"/>
              <a:t>t</a:t>
            </a:r>
            <a:r>
              <a:rPr spc="-5" dirty="0"/>
              <a:t>e</a:t>
            </a:r>
            <a:r>
              <a:rPr spc="-3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impact</a:t>
            </a:r>
            <a:r>
              <a:rPr spc="-30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5" dirty="0"/>
              <a:t> </a:t>
            </a:r>
            <a:r>
              <a:rPr dirty="0"/>
              <a:t>chan</a:t>
            </a:r>
            <a:r>
              <a:rPr spc="-30" dirty="0"/>
              <a:t>g</a:t>
            </a:r>
            <a:r>
              <a:rPr spc="-5" dirty="0"/>
              <a:t>es</a:t>
            </a:r>
            <a:r>
              <a:rPr spc="-2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spc="-35" dirty="0"/>
              <a:t>v</a:t>
            </a:r>
            <a:r>
              <a:rPr dirty="0"/>
              <a:t>arious</a:t>
            </a:r>
            <a:r>
              <a:rPr spc="-20" dirty="0"/>
              <a:t> </a:t>
            </a:r>
            <a:r>
              <a:rPr spc="-5" dirty="0"/>
              <a:t>p</a:t>
            </a:r>
            <a:r>
              <a:rPr spc="-55" dirty="0"/>
              <a:t>h</a:t>
            </a:r>
            <a:r>
              <a:rPr spc="-30" dirty="0"/>
              <a:t>y</a:t>
            </a:r>
            <a:r>
              <a:rPr spc="-5" dirty="0"/>
              <a:t>si</a:t>
            </a:r>
            <a:r>
              <a:rPr spc="-20" dirty="0"/>
              <a:t>c</a:t>
            </a:r>
            <a:r>
              <a:rPr dirty="0"/>
              <a:t>al</a:t>
            </a:r>
          </a:p>
          <a:p>
            <a:pPr marL="355600">
              <a:lnSpc>
                <a:spcPts val="2915"/>
              </a:lnSpc>
            </a:pPr>
            <a:r>
              <a:rPr spc="-5" dirty="0"/>
              <a:t>pa</a:t>
            </a:r>
            <a:r>
              <a:rPr spc="-70" dirty="0"/>
              <a:t>r</a:t>
            </a:r>
            <a:r>
              <a:rPr dirty="0"/>
              <a:t>am</a:t>
            </a:r>
            <a:r>
              <a:rPr spc="-10" dirty="0"/>
              <a:t>e</a:t>
            </a:r>
            <a:r>
              <a:rPr spc="-30" dirty="0"/>
              <a:t>t</a:t>
            </a:r>
            <a:r>
              <a:rPr dirty="0"/>
              <a:t>e</a:t>
            </a:r>
            <a:r>
              <a:rPr spc="-60" dirty="0"/>
              <a:t>r</a:t>
            </a:r>
            <a:r>
              <a:rPr dirty="0"/>
              <a:t>s</a:t>
            </a:r>
            <a:r>
              <a:rPr spc="-35" dirty="0"/>
              <a:t> </a:t>
            </a:r>
            <a:r>
              <a:rPr spc="-5" dirty="0"/>
              <a:t>o</a:t>
            </a:r>
            <a:r>
              <a:rPr dirty="0"/>
              <a:t>n clim</a:t>
            </a:r>
            <a:r>
              <a:rPr spc="-15" dirty="0"/>
              <a:t>a</a:t>
            </a:r>
            <a:r>
              <a:rPr spc="-30" dirty="0"/>
              <a:t>t</a:t>
            </a:r>
            <a:r>
              <a:rPr dirty="0"/>
              <a:t>e</a:t>
            </a:r>
          </a:p>
          <a:p>
            <a:pPr marL="12700">
              <a:lnSpc>
                <a:spcPct val="100000"/>
              </a:lnSpc>
            </a:pPr>
            <a:r>
              <a:rPr dirty="0"/>
              <a:t>--this</a:t>
            </a:r>
            <a:r>
              <a:rPr spc="-15" dirty="0"/>
              <a:t> </a:t>
            </a:r>
            <a:r>
              <a:rPr spc="-5" dirty="0"/>
              <a:t>b</a:t>
            </a:r>
            <a:r>
              <a:rPr spc="-70" dirty="0"/>
              <a:t>r</a:t>
            </a:r>
            <a:r>
              <a:rPr dirty="0"/>
              <a:t>anch</a:t>
            </a:r>
            <a:r>
              <a:rPr spc="-20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5" dirty="0"/>
              <a:t> </a:t>
            </a:r>
            <a:r>
              <a:rPr dirty="0"/>
              <a:t>clim</a:t>
            </a:r>
            <a:r>
              <a:rPr spc="-15" dirty="0"/>
              <a:t>a</a:t>
            </a:r>
            <a:r>
              <a:rPr spc="-35" dirty="0"/>
              <a:t>t</a:t>
            </a:r>
            <a:r>
              <a:rPr spc="-5" dirty="0"/>
              <a:t>ol</a:t>
            </a:r>
            <a:r>
              <a:rPr spc="10" dirty="0"/>
              <a:t>o</a:t>
            </a:r>
            <a:r>
              <a:rPr spc="-5" dirty="0"/>
              <a:t>gy</a:t>
            </a:r>
            <a:r>
              <a:rPr spc="-10" dirty="0"/>
              <a:t> </a:t>
            </a:r>
            <a:r>
              <a:rPr dirty="0"/>
              <a:t>includes</a:t>
            </a:r>
            <a:r>
              <a:rPr spc="-5" dirty="0"/>
              <a:t>:</a:t>
            </a:r>
            <a:r>
              <a:rPr dirty="0"/>
              <a:t>-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5153914"/>
            <a:ext cx="350520" cy="44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dirty="0">
                <a:latin typeface="Calibri"/>
                <a:cs typeface="Calibri"/>
              </a:rPr>
              <a:t>iii.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672204"/>
            <a:ext cx="7721600" cy="1923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indent="-571500">
              <a:lnSpc>
                <a:spcPts val="2920"/>
              </a:lnSpc>
              <a:buAutoNum type="romanLcPeriod"/>
              <a:tabLst>
                <a:tab pos="584835" algn="l"/>
              </a:tabLst>
            </a:pPr>
            <a:r>
              <a:rPr sz="2700" spc="-5" dirty="0">
                <a:latin typeface="Calibri"/>
                <a:cs typeface="Calibri"/>
              </a:rPr>
              <a:t>Th</a:t>
            </a:r>
            <a:r>
              <a:rPr sz="2700" dirty="0">
                <a:latin typeface="Calibri"/>
                <a:cs typeface="Calibri"/>
              </a:rPr>
              <a:t>e </a:t>
            </a:r>
            <a:r>
              <a:rPr sz="2700" spc="-40" dirty="0">
                <a:latin typeface="Calibri"/>
                <a:cs typeface="Calibri"/>
              </a:rPr>
              <a:t>e</a:t>
            </a:r>
            <a:r>
              <a:rPr sz="2700" spc="-20" dirty="0">
                <a:latin typeface="Calibri"/>
                <a:cs typeface="Calibri"/>
              </a:rPr>
              <a:t>f</a:t>
            </a:r>
            <a:r>
              <a:rPr sz="2700" spc="-70" dirty="0">
                <a:latin typeface="Calibri"/>
                <a:cs typeface="Calibri"/>
              </a:rPr>
              <a:t>f</a:t>
            </a:r>
            <a:r>
              <a:rPr sz="2700" spc="-5" dirty="0">
                <a:latin typeface="Calibri"/>
                <a:cs typeface="Calibri"/>
              </a:rPr>
              <a:t>ect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</a:t>
            </a:r>
            <a:r>
              <a:rPr sz="2700" dirty="0">
                <a:latin typeface="Calibri"/>
                <a:cs typeface="Calibri"/>
              </a:rPr>
              <a:t>f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inc</a:t>
            </a:r>
            <a:r>
              <a:rPr sz="2700" spc="-50" dirty="0">
                <a:latin typeface="Calibri"/>
                <a:cs typeface="Calibri"/>
              </a:rPr>
              <a:t>r</a:t>
            </a:r>
            <a:r>
              <a:rPr sz="2700" spc="-5" dirty="0">
                <a:latin typeface="Calibri"/>
                <a:cs typeface="Calibri"/>
              </a:rPr>
              <a:t>ease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</a:t>
            </a:r>
            <a:r>
              <a:rPr sz="2700" dirty="0">
                <a:latin typeface="Calibri"/>
                <a:cs typeface="Calibri"/>
              </a:rPr>
              <a:t>f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g</a:t>
            </a:r>
            <a:r>
              <a:rPr sz="2700" spc="-45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eenhouse</a:t>
            </a:r>
            <a:r>
              <a:rPr sz="2700" spc="-55" dirty="0">
                <a:latin typeface="Calibri"/>
                <a:cs typeface="Calibri"/>
              </a:rPr>
              <a:t> g</a:t>
            </a:r>
            <a:r>
              <a:rPr sz="2700" spc="-5" dirty="0">
                <a:latin typeface="Calibri"/>
                <a:cs typeface="Calibri"/>
              </a:rPr>
              <a:t>ases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</a:t>
            </a:r>
            <a:endParaRPr sz="2700">
              <a:latin typeface="Calibri"/>
              <a:cs typeface="Calibri"/>
            </a:endParaRPr>
          </a:p>
          <a:p>
            <a:pPr marL="584200">
              <a:lnSpc>
                <a:spcPts val="2920"/>
              </a:lnSpc>
            </a:pPr>
            <a:r>
              <a:rPr sz="2700" dirty="0">
                <a:latin typeface="Calibri"/>
                <a:cs typeface="Calibri"/>
              </a:rPr>
              <a:t>global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35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empe</a:t>
            </a:r>
            <a:r>
              <a:rPr sz="2700" spc="-75" dirty="0">
                <a:latin typeface="Calibri"/>
                <a:cs typeface="Calibri"/>
              </a:rPr>
              <a:t>r</a:t>
            </a:r>
            <a:r>
              <a:rPr sz="2700" spc="-25" dirty="0">
                <a:latin typeface="Calibri"/>
                <a:cs typeface="Calibri"/>
              </a:rPr>
              <a:t>a</a:t>
            </a:r>
            <a:r>
              <a:rPr sz="2700" dirty="0">
                <a:latin typeface="Calibri"/>
                <a:cs typeface="Calibri"/>
              </a:rPr>
              <a:t>tu</a:t>
            </a:r>
            <a:r>
              <a:rPr sz="2700" spc="-55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e</a:t>
            </a:r>
            <a:endParaRPr sz="2700">
              <a:latin typeface="Calibri"/>
              <a:cs typeface="Calibri"/>
            </a:endParaRPr>
          </a:p>
          <a:p>
            <a:pPr marL="584200" marR="5080" indent="-571500">
              <a:lnSpc>
                <a:spcPct val="80000"/>
              </a:lnSpc>
              <a:spcBef>
                <a:spcPts val="645"/>
              </a:spcBef>
              <a:buAutoNum type="romanLcPeriod" startAt="2"/>
              <a:tabLst>
                <a:tab pos="662305" algn="l"/>
              </a:tabLst>
            </a:pPr>
            <a:r>
              <a:rPr sz="2700" dirty="0">
                <a:latin typeface="Calibri"/>
                <a:cs typeface="Calibri"/>
              </a:rPr>
              <a:t>the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60" dirty="0">
                <a:latin typeface="Calibri"/>
                <a:cs typeface="Calibri"/>
              </a:rPr>
              <a:t>r</a:t>
            </a:r>
            <a:r>
              <a:rPr sz="2700" spc="-5" dirty="0">
                <a:latin typeface="Calibri"/>
                <a:cs typeface="Calibri"/>
              </a:rPr>
              <a:t>ol</a:t>
            </a:r>
            <a:r>
              <a:rPr sz="2700" dirty="0">
                <a:latin typeface="Calibri"/>
                <a:cs typeface="Calibri"/>
              </a:rPr>
              <a:t>e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</a:t>
            </a:r>
            <a:r>
              <a:rPr sz="2700" dirty="0">
                <a:latin typeface="Calibri"/>
                <a:cs typeface="Calibri"/>
              </a:rPr>
              <a:t>f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</a:t>
            </a:r>
            <a:r>
              <a:rPr sz="2700" spc="5" dirty="0">
                <a:latin typeface="Calibri"/>
                <a:cs typeface="Calibri"/>
              </a:rPr>
              <a:t>o</a:t>
            </a:r>
            <a:r>
              <a:rPr sz="2700" spc="-5" dirty="0">
                <a:latin typeface="Calibri"/>
                <a:cs typeface="Calibri"/>
              </a:rPr>
              <a:t>u</a:t>
            </a:r>
            <a:r>
              <a:rPr sz="2700" spc="-30" dirty="0">
                <a:latin typeface="Calibri"/>
                <a:cs typeface="Calibri"/>
              </a:rPr>
              <a:t>n</a:t>
            </a:r>
            <a:r>
              <a:rPr sz="2700" spc="-50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ains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</a:t>
            </a:r>
            <a:r>
              <a:rPr sz="2700" spc="-5" dirty="0">
                <a:latin typeface="Calibri"/>
                <a:cs typeface="Calibri"/>
              </a:rPr>
              <a:t> d</a:t>
            </a:r>
            <a:r>
              <a:rPr sz="2700" spc="-10" dirty="0">
                <a:latin typeface="Calibri"/>
                <a:cs typeface="Calibri"/>
              </a:rPr>
              <a:t>e</a:t>
            </a:r>
            <a:r>
              <a:rPr sz="2700" spc="-35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ermining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dynamics o</a:t>
            </a:r>
            <a:r>
              <a:rPr sz="2700" dirty="0">
                <a:latin typeface="Calibri"/>
                <a:cs typeface="Calibri"/>
              </a:rPr>
              <a:t>f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a</a:t>
            </a:r>
            <a:r>
              <a:rPr sz="2700" dirty="0">
                <a:latin typeface="Calibri"/>
                <a:cs typeface="Calibri"/>
              </a:rPr>
              <a:t>tmosphe</a:t>
            </a:r>
            <a:r>
              <a:rPr sz="2700" spc="-45" dirty="0">
                <a:latin typeface="Calibri"/>
                <a:cs typeface="Calibri"/>
              </a:rPr>
              <a:t>r</a:t>
            </a:r>
            <a:r>
              <a:rPr sz="2700" spc="-5" dirty="0">
                <a:latin typeface="Calibri"/>
                <a:cs typeface="Calibri"/>
              </a:rPr>
              <a:t>e</a:t>
            </a:r>
            <a:endParaRPr sz="2700">
              <a:latin typeface="Calibri"/>
              <a:cs typeface="Calibri"/>
            </a:endParaRPr>
          </a:p>
          <a:p>
            <a:pPr marL="584200">
              <a:lnSpc>
                <a:spcPct val="100000"/>
              </a:lnSpc>
            </a:pPr>
            <a:r>
              <a:rPr sz="2700" dirty="0">
                <a:latin typeface="Calibri"/>
                <a:cs typeface="Calibri"/>
              </a:rPr>
              <a:t>An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</a:t>
            </a:r>
            <a:r>
              <a:rPr sz="2700" spc="-50" dirty="0">
                <a:latin typeface="Calibri"/>
                <a:cs typeface="Calibri"/>
              </a:rPr>
              <a:t>n</a:t>
            </a:r>
            <a:r>
              <a:rPr sz="2700" spc="-30" dirty="0">
                <a:latin typeface="Calibri"/>
                <a:cs typeface="Calibri"/>
              </a:rPr>
              <a:t>v</a:t>
            </a:r>
            <a:r>
              <a:rPr sz="2700" spc="-5" dirty="0">
                <a:latin typeface="Calibri"/>
                <a:cs typeface="Calibri"/>
              </a:rPr>
              <a:t>e</a:t>
            </a:r>
            <a:r>
              <a:rPr sz="2700" spc="-45" dirty="0">
                <a:latin typeface="Calibri"/>
                <a:cs typeface="Calibri"/>
              </a:rPr>
              <a:t>s</a:t>
            </a:r>
            <a:r>
              <a:rPr sz="2700" dirty="0">
                <a:latin typeface="Calibri"/>
                <a:cs typeface="Calibri"/>
              </a:rPr>
              <a:t>ti</a:t>
            </a:r>
            <a:r>
              <a:rPr sz="2700" spc="-50" dirty="0">
                <a:latin typeface="Calibri"/>
                <a:cs typeface="Calibri"/>
              </a:rPr>
              <a:t>g</a:t>
            </a:r>
            <a:r>
              <a:rPr sz="2700" spc="-25" dirty="0">
                <a:latin typeface="Calibri"/>
                <a:cs typeface="Calibri"/>
              </a:rPr>
              <a:t>a</a:t>
            </a:r>
            <a:r>
              <a:rPr sz="2700" dirty="0">
                <a:latin typeface="Calibri"/>
                <a:cs typeface="Calibri"/>
              </a:rPr>
              <a:t>tion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</a:t>
            </a:r>
            <a:r>
              <a:rPr sz="2700" spc="-25" dirty="0">
                <a:latin typeface="Calibri"/>
                <a:cs typeface="Calibri"/>
              </a:rPr>
              <a:t>n</a:t>
            </a:r>
            <a:r>
              <a:rPr sz="2700" spc="-35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se</a:t>
            </a:r>
            <a:r>
              <a:rPr sz="2700" spc="0" dirty="0">
                <a:latin typeface="Calibri"/>
                <a:cs typeface="Calibri"/>
              </a:rPr>
              <a:t>a</a:t>
            </a:r>
            <a:r>
              <a:rPr sz="2700" dirty="0">
                <a:latin typeface="Calibri"/>
                <a:cs typeface="Calibri"/>
              </a:rPr>
              <a:t>-</a:t>
            </a:r>
            <a:r>
              <a:rPr sz="2700" spc="-5" dirty="0">
                <a:latin typeface="Calibri"/>
                <a:cs typeface="Calibri"/>
              </a:rPr>
              <a:t>sur</a:t>
            </a:r>
            <a:r>
              <a:rPr sz="2700" spc="-65" dirty="0">
                <a:latin typeface="Calibri"/>
                <a:cs typeface="Calibri"/>
              </a:rPr>
              <a:t>f</a:t>
            </a:r>
            <a:r>
              <a:rPr sz="2700" spc="-5" dirty="0">
                <a:latin typeface="Calibri"/>
                <a:cs typeface="Calibri"/>
              </a:rPr>
              <a:t>a</a:t>
            </a:r>
            <a:r>
              <a:rPr sz="2700" spc="-20" dirty="0">
                <a:latin typeface="Calibri"/>
                <a:cs typeface="Calibri"/>
              </a:rPr>
              <a:t>c</a:t>
            </a:r>
            <a:r>
              <a:rPr sz="2700" spc="-5" dirty="0">
                <a:latin typeface="Calibri"/>
                <a:cs typeface="Calibri"/>
              </a:rPr>
              <a:t>e</a:t>
            </a:r>
            <a:r>
              <a:rPr sz="2700" spc="-35" dirty="0">
                <a:latin typeface="Calibri"/>
                <a:cs typeface="Calibri"/>
              </a:rPr>
              <a:t> t</a:t>
            </a:r>
            <a:r>
              <a:rPr sz="2700" spc="-5" dirty="0">
                <a:latin typeface="Calibri"/>
                <a:cs typeface="Calibri"/>
              </a:rPr>
              <a:t>empe</a:t>
            </a:r>
            <a:r>
              <a:rPr sz="2700" spc="-75" dirty="0">
                <a:latin typeface="Calibri"/>
                <a:cs typeface="Calibri"/>
              </a:rPr>
              <a:t>r</a:t>
            </a:r>
            <a:r>
              <a:rPr sz="2700" spc="-25" dirty="0">
                <a:latin typeface="Calibri"/>
                <a:cs typeface="Calibri"/>
              </a:rPr>
              <a:t>a</a:t>
            </a:r>
            <a:r>
              <a:rPr sz="2700" dirty="0">
                <a:latin typeface="Calibri"/>
                <a:cs typeface="Calibri"/>
              </a:rPr>
              <a:t>tu</a:t>
            </a:r>
            <a:r>
              <a:rPr sz="2700" spc="-50" dirty="0">
                <a:latin typeface="Calibri"/>
                <a:cs typeface="Calibri"/>
              </a:rPr>
              <a:t>r</a:t>
            </a:r>
            <a:r>
              <a:rPr sz="2700" spc="-5" dirty="0">
                <a:latin typeface="Calibri"/>
                <a:cs typeface="Calibri"/>
              </a:rPr>
              <a:t>e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53973"/>
            <a:ext cx="7833995" cy="5283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6235" algn="l"/>
              </a:tabLst>
            </a:pPr>
            <a:r>
              <a:rPr sz="3300" b="1" spc="-55" dirty="0">
                <a:latin typeface="Calibri"/>
                <a:cs typeface="Calibri"/>
              </a:rPr>
              <a:t>S</a:t>
            </a:r>
            <a:r>
              <a:rPr sz="3300" b="1" dirty="0">
                <a:latin typeface="Calibri"/>
                <a:cs typeface="Calibri"/>
              </a:rPr>
              <a:t>y</a:t>
            </a:r>
            <a:r>
              <a:rPr sz="3300" b="1" spc="-15" dirty="0">
                <a:latin typeface="Calibri"/>
                <a:cs typeface="Calibri"/>
              </a:rPr>
              <a:t>n</a:t>
            </a:r>
            <a:r>
              <a:rPr sz="3300" b="1" dirty="0">
                <a:latin typeface="Calibri"/>
                <a:cs typeface="Calibri"/>
              </a:rPr>
              <a:t>o</a:t>
            </a:r>
            <a:r>
              <a:rPr sz="3300" b="1" spc="-15" dirty="0">
                <a:latin typeface="Calibri"/>
                <a:cs typeface="Calibri"/>
              </a:rPr>
              <a:t>p</a:t>
            </a:r>
            <a:r>
              <a:rPr sz="3300" b="1" dirty="0">
                <a:latin typeface="Calibri"/>
                <a:cs typeface="Calibri"/>
              </a:rPr>
              <a:t>tic</a:t>
            </a:r>
            <a:r>
              <a:rPr sz="3300" b="1" spc="-10" dirty="0">
                <a:latin typeface="Calibri"/>
                <a:cs typeface="Calibri"/>
              </a:rPr>
              <a:t> </a:t>
            </a:r>
            <a:r>
              <a:rPr sz="3300" b="1" spc="-5" dirty="0">
                <a:latin typeface="Calibri"/>
                <a:cs typeface="Calibri"/>
              </a:rPr>
              <a:t>cl</a:t>
            </a:r>
            <a:r>
              <a:rPr sz="3300" b="1" spc="10" dirty="0">
                <a:latin typeface="Calibri"/>
                <a:cs typeface="Calibri"/>
              </a:rPr>
              <a:t>i</a:t>
            </a:r>
            <a:r>
              <a:rPr sz="3300" b="1" dirty="0">
                <a:latin typeface="Calibri"/>
                <a:cs typeface="Calibri"/>
              </a:rPr>
              <a:t>m</a:t>
            </a:r>
            <a:r>
              <a:rPr sz="3300" b="1" spc="-25" dirty="0">
                <a:latin typeface="Calibri"/>
                <a:cs typeface="Calibri"/>
              </a:rPr>
              <a:t>a</a:t>
            </a:r>
            <a:r>
              <a:rPr sz="3300" b="1" spc="-35" dirty="0">
                <a:latin typeface="Calibri"/>
                <a:cs typeface="Calibri"/>
              </a:rPr>
              <a:t>t</a:t>
            </a:r>
            <a:r>
              <a:rPr sz="3300" b="1" dirty="0">
                <a:latin typeface="Calibri"/>
                <a:cs typeface="Calibri"/>
              </a:rPr>
              <a:t>olo</a:t>
            </a:r>
            <a:r>
              <a:rPr sz="3300" b="1" spc="-10" dirty="0">
                <a:latin typeface="Calibri"/>
                <a:cs typeface="Calibri"/>
              </a:rPr>
              <a:t>g</a:t>
            </a:r>
            <a:r>
              <a:rPr sz="3300" b="1" dirty="0">
                <a:latin typeface="Calibri"/>
                <a:cs typeface="Calibri"/>
              </a:rPr>
              <a:t>y:-</a:t>
            </a:r>
            <a:endParaRPr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300" dirty="0">
                <a:latin typeface="Calibri"/>
                <a:cs typeface="Calibri"/>
              </a:rPr>
              <a:t>--</a:t>
            </a:r>
            <a:r>
              <a:rPr sz="3300" spc="-5" dirty="0">
                <a:latin typeface="Calibri"/>
                <a:cs typeface="Calibri"/>
              </a:rPr>
              <a:t>deal</a:t>
            </a:r>
            <a:r>
              <a:rPr sz="3300" dirty="0">
                <a:latin typeface="Calibri"/>
                <a:cs typeface="Calibri"/>
              </a:rPr>
              <a:t>s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w</a:t>
            </a:r>
            <a:r>
              <a:rPr sz="3300" spc="-10" dirty="0">
                <a:latin typeface="Calibri"/>
                <a:cs typeface="Calibri"/>
              </a:rPr>
              <a:t>i</a:t>
            </a:r>
            <a:r>
              <a:rPr sz="3300" dirty="0">
                <a:latin typeface="Calibri"/>
                <a:cs typeface="Calibri"/>
              </a:rPr>
              <a:t>th lo</a:t>
            </a:r>
            <a:r>
              <a:rPr sz="3300" spc="-35" dirty="0">
                <a:latin typeface="Calibri"/>
                <a:cs typeface="Calibri"/>
              </a:rPr>
              <a:t>c</a:t>
            </a:r>
            <a:r>
              <a:rPr sz="3300" dirty="0">
                <a:latin typeface="Calibri"/>
                <a:cs typeface="Calibri"/>
              </a:rPr>
              <a:t>al </a:t>
            </a:r>
            <a:r>
              <a:rPr sz="3300" spc="-5" dirty="0">
                <a:latin typeface="Calibri"/>
                <a:cs typeface="Calibri"/>
              </a:rPr>
              <a:t>o</a:t>
            </a:r>
            <a:r>
              <a:rPr sz="3300" dirty="0">
                <a:latin typeface="Calibri"/>
                <a:cs typeface="Calibri"/>
              </a:rPr>
              <a:t>r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he</a:t>
            </a:r>
            <a:r>
              <a:rPr sz="3300" spc="-10" dirty="0">
                <a:latin typeface="Calibri"/>
                <a:cs typeface="Calibri"/>
              </a:rPr>
              <a:t>m</a:t>
            </a:r>
            <a:r>
              <a:rPr sz="3300" dirty="0">
                <a:latin typeface="Calibri"/>
                <a:cs typeface="Calibri"/>
              </a:rPr>
              <a:t>i</a:t>
            </a:r>
            <a:r>
              <a:rPr sz="3300" spc="-10" dirty="0">
                <a:latin typeface="Calibri"/>
                <a:cs typeface="Calibri"/>
              </a:rPr>
              <a:t>s</a:t>
            </a:r>
            <a:r>
              <a:rPr sz="3300" spc="-5" dirty="0">
                <a:latin typeface="Calibri"/>
                <a:cs typeface="Calibri"/>
              </a:rPr>
              <a:t>phe</a:t>
            </a:r>
            <a:r>
              <a:rPr sz="3300" spc="-10" dirty="0">
                <a:latin typeface="Calibri"/>
                <a:cs typeface="Calibri"/>
              </a:rPr>
              <a:t>r</a:t>
            </a:r>
            <a:r>
              <a:rPr sz="3300" dirty="0">
                <a:latin typeface="Calibri"/>
                <a:cs typeface="Calibri"/>
              </a:rPr>
              <a:t>ic</a:t>
            </a:r>
            <a:r>
              <a:rPr sz="3300" spc="1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cl</a:t>
            </a:r>
            <a:r>
              <a:rPr sz="3300" spc="-10" dirty="0">
                <a:latin typeface="Calibri"/>
                <a:cs typeface="Calibri"/>
              </a:rPr>
              <a:t>i</a:t>
            </a:r>
            <a:r>
              <a:rPr sz="3300" dirty="0">
                <a:latin typeface="Calibri"/>
                <a:cs typeface="Calibri"/>
              </a:rPr>
              <a:t>m</a:t>
            </a:r>
            <a:r>
              <a:rPr sz="3300" spc="-30" dirty="0">
                <a:latin typeface="Calibri"/>
                <a:cs typeface="Calibri"/>
              </a:rPr>
              <a:t>a</a:t>
            </a:r>
            <a:r>
              <a:rPr sz="3300" spc="-45" dirty="0">
                <a:latin typeface="Calibri"/>
                <a:cs typeface="Calibri"/>
              </a:rPr>
              <a:t>t</a:t>
            </a:r>
            <a:r>
              <a:rPr sz="3300" dirty="0">
                <a:latin typeface="Calibri"/>
                <a:cs typeface="Calibri"/>
              </a:rPr>
              <a:t>e </a:t>
            </a:r>
            <a:r>
              <a:rPr sz="3300" spc="-5" dirty="0">
                <a:latin typeface="Calibri"/>
                <a:cs typeface="Calibri"/>
              </a:rPr>
              <a:t>f</a:t>
            </a:r>
            <a:r>
              <a:rPr sz="3300" spc="-55" dirty="0">
                <a:latin typeface="Calibri"/>
                <a:cs typeface="Calibri"/>
              </a:rPr>
              <a:t>r</a:t>
            </a:r>
            <a:r>
              <a:rPr sz="3300" spc="-5" dirty="0">
                <a:latin typeface="Calibri"/>
                <a:cs typeface="Calibri"/>
              </a:rPr>
              <a:t>om</a:t>
            </a:r>
            <a:endParaRPr sz="33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300" dirty="0">
                <a:latin typeface="Calibri"/>
                <a:cs typeface="Calibri"/>
              </a:rPr>
              <a:t>the vi</a:t>
            </a:r>
            <a:r>
              <a:rPr sz="3300" spc="-15" dirty="0">
                <a:latin typeface="Calibri"/>
                <a:cs typeface="Calibri"/>
              </a:rPr>
              <a:t>e</a:t>
            </a:r>
            <a:r>
              <a:rPr sz="3300" dirty="0">
                <a:latin typeface="Calibri"/>
                <a:cs typeface="Calibri"/>
              </a:rPr>
              <a:t>w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poi</a:t>
            </a:r>
            <a:r>
              <a:rPr sz="3300" spc="-30" dirty="0">
                <a:latin typeface="Calibri"/>
                <a:cs typeface="Calibri"/>
              </a:rPr>
              <a:t>n</a:t>
            </a:r>
            <a:r>
              <a:rPr sz="3300" dirty="0">
                <a:latin typeface="Calibri"/>
                <a:cs typeface="Calibri"/>
              </a:rPr>
              <a:t>t</a:t>
            </a:r>
            <a:r>
              <a:rPr sz="3300" spc="1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o</a:t>
            </a:r>
            <a:r>
              <a:rPr sz="3300" dirty="0">
                <a:latin typeface="Calibri"/>
                <a:cs typeface="Calibri"/>
              </a:rPr>
              <a:t>f </a:t>
            </a:r>
            <a:r>
              <a:rPr sz="3300" spc="-30" dirty="0">
                <a:latin typeface="Calibri"/>
                <a:cs typeface="Calibri"/>
              </a:rPr>
              <a:t>a</a:t>
            </a:r>
            <a:r>
              <a:rPr sz="3300" dirty="0">
                <a:latin typeface="Calibri"/>
                <a:cs typeface="Calibri"/>
              </a:rPr>
              <a:t>tmo</a:t>
            </a:r>
            <a:r>
              <a:rPr sz="3300" spc="-15" dirty="0">
                <a:latin typeface="Calibri"/>
                <a:cs typeface="Calibri"/>
              </a:rPr>
              <a:t>s</a:t>
            </a:r>
            <a:r>
              <a:rPr sz="3300" spc="-5" dirty="0">
                <a:latin typeface="Calibri"/>
                <a:cs typeface="Calibri"/>
              </a:rPr>
              <a:t>pheri</a:t>
            </a:r>
            <a:r>
              <a:rPr sz="3300" dirty="0">
                <a:latin typeface="Calibri"/>
                <a:cs typeface="Calibri"/>
              </a:rPr>
              <a:t>c</a:t>
            </a:r>
            <a:r>
              <a:rPr sz="3300" spc="1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ci</a:t>
            </a:r>
            <a:r>
              <a:rPr sz="3300" spc="-55" dirty="0">
                <a:latin typeface="Calibri"/>
                <a:cs typeface="Calibri"/>
              </a:rPr>
              <a:t>r</a:t>
            </a:r>
            <a:r>
              <a:rPr sz="3300" dirty="0">
                <a:latin typeface="Calibri"/>
                <a:cs typeface="Calibri"/>
              </a:rPr>
              <a:t>cul</a:t>
            </a:r>
            <a:r>
              <a:rPr sz="3300" spc="-30" dirty="0">
                <a:latin typeface="Calibri"/>
                <a:cs typeface="Calibri"/>
              </a:rPr>
              <a:t>a</a:t>
            </a:r>
            <a:r>
              <a:rPr sz="3300" dirty="0">
                <a:latin typeface="Calibri"/>
                <a:cs typeface="Calibri"/>
              </a:rPr>
              <a:t>t</a:t>
            </a:r>
            <a:r>
              <a:rPr sz="3300" spc="-10" dirty="0">
                <a:latin typeface="Calibri"/>
                <a:cs typeface="Calibri"/>
              </a:rPr>
              <a:t>i</a:t>
            </a:r>
            <a:r>
              <a:rPr sz="3300" spc="-5" dirty="0">
                <a:latin typeface="Calibri"/>
                <a:cs typeface="Calibri"/>
              </a:rPr>
              <a:t>on</a:t>
            </a:r>
            <a:endParaRPr sz="3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300" dirty="0">
                <a:latin typeface="Calibri"/>
                <a:cs typeface="Calibri"/>
              </a:rPr>
              <a:t>--</a:t>
            </a:r>
            <a:r>
              <a:rPr sz="3300" spc="-5" dirty="0">
                <a:latin typeface="Calibri"/>
                <a:cs typeface="Calibri"/>
              </a:rPr>
              <a:t>di</a:t>
            </a:r>
            <a:r>
              <a:rPr sz="3300" spc="-50" dirty="0">
                <a:latin typeface="Calibri"/>
                <a:cs typeface="Calibri"/>
              </a:rPr>
              <a:t>f</a:t>
            </a:r>
            <a:r>
              <a:rPr sz="3300" spc="-95" dirty="0">
                <a:latin typeface="Calibri"/>
                <a:cs typeface="Calibri"/>
              </a:rPr>
              <a:t>f</a:t>
            </a:r>
            <a:r>
              <a:rPr sz="3300" dirty="0">
                <a:latin typeface="Calibri"/>
                <a:cs typeface="Calibri"/>
              </a:rPr>
              <a:t>e</a:t>
            </a:r>
            <a:r>
              <a:rPr sz="3300" spc="-40" dirty="0">
                <a:latin typeface="Calibri"/>
                <a:cs typeface="Calibri"/>
              </a:rPr>
              <a:t>r</a:t>
            </a:r>
            <a:r>
              <a:rPr sz="3300" dirty="0">
                <a:latin typeface="Calibri"/>
                <a:cs typeface="Calibri"/>
              </a:rPr>
              <a:t>e</a:t>
            </a:r>
            <a:r>
              <a:rPr sz="3300" spc="-35" dirty="0">
                <a:latin typeface="Calibri"/>
                <a:cs typeface="Calibri"/>
              </a:rPr>
              <a:t>n</a:t>
            </a:r>
            <a:r>
              <a:rPr sz="3300" dirty="0">
                <a:latin typeface="Calibri"/>
                <a:cs typeface="Calibri"/>
              </a:rPr>
              <a:t>t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ci</a:t>
            </a:r>
            <a:r>
              <a:rPr sz="3300" spc="-60" dirty="0">
                <a:latin typeface="Calibri"/>
                <a:cs typeface="Calibri"/>
              </a:rPr>
              <a:t>r</a:t>
            </a:r>
            <a:r>
              <a:rPr sz="3300" dirty="0">
                <a:latin typeface="Calibri"/>
                <a:cs typeface="Calibri"/>
              </a:rPr>
              <a:t>cul</a:t>
            </a:r>
            <a:r>
              <a:rPr sz="3300" spc="-35" dirty="0">
                <a:latin typeface="Calibri"/>
                <a:cs typeface="Calibri"/>
              </a:rPr>
              <a:t>a</a:t>
            </a:r>
            <a:r>
              <a:rPr sz="3300" dirty="0">
                <a:latin typeface="Calibri"/>
                <a:cs typeface="Calibri"/>
              </a:rPr>
              <a:t>t</a:t>
            </a:r>
            <a:r>
              <a:rPr sz="3300" spc="-15" dirty="0">
                <a:latin typeface="Calibri"/>
                <a:cs typeface="Calibri"/>
              </a:rPr>
              <a:t>i</a:t>
            </a:r>
            <a:r>
              <a:rPr sz="3300" spc="-5" dirty="0">
                <a:latin typeface="Calibri"/>
                <a:cs typeface="Calibri"/>
              </a:rPr>
              <a:t>o</a:t>
            </a:r>
            <a:r>
              <a:rPr sz="3300" dirty="0">
                <a:latin typeface="Calibri"/>
                <a:cs typeface="Calibri"/>
              </a:rPr>
              <a:t>n</a:t>
            </a:r>
            <a:r>
              <a:rPr sz="3300" spc="1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p</a:t>
            </a:r>
            <a:r>
              <a:rPr sz="3300" spc="-30" dirty="0">
                <a:latin typeface="Calibri"/>
                <a:cs typeface="Calibri"/>
              </a:rPr>
              <a:t>a</a:t>
            </a:r>
            <a:r>
              <a:rPr sz="3300" spc="-55" dirty="0">
                <a:latin typeface="Calibri"/>
                <a:cs typeface="Calibri"/>
              </a:rPr>
              <a:t>t</a:t>
            </a:r>
            <a:r>
              <a:rPr sz="3300" spc="-45" dirty="0">
                <a:latin typeface="Calibri"/>
                <a:cs typeface="Calibri"/>
              </a:rPr>
              <a:t>t</a:t>
            </a:r>
            <a:r>
              <a:rPr sz="3300" dirty="0">
                <a:latin typeface="Calibri"/>
                <a:cs typeface="Calibri"/>
              </a:rPr>
              <a:t>erns lead</a:t>
            </a:r>
            <a:r>
              <a:rPr sz="3300" spc="-20" dirty="0">
                <a:latin typeface="Calibri"/>
                <a:cs typeface="Calibri"/>
              </a:rPr>
              <a:t> </a:t>
            </a:r>
            <a:r>
              <a:rPr sz="3300" spc="-45" dirty="0">
                <a:latin typeface="Calibri"/>
                <a:cs typeface="Calibri"/>
              </a:rPr>
              <a:t>t</a:t>
            </a:r>
            <a:r>
              <a:rPr sz="3300" dirty="0">
                <a:latin typeface="Calibri"/>
                <a:cs typeface="Calibri"/>
              </a:rPr>
              <a:t>o</a:t>
            </a:r>
            <a:endParaRPr sz="33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300" spc="-5" dirty="0">
                <a:latin typeface="Calibri"/>
                <a:cs typeface="Calibri"/>
              </a:rPr>
              <a:t>di</a:t>
            </a:r>
            <a:r>
              <a:rPr sz="3300" spc="-50" dirty="0">
                <a:latin typeface="Calibri"/>
                <a:cs typeface="Calibri"/>
              </a:rPr>
              <a:t>f</a:t>
            </a:r>
            <a:r>
              <a:rPr sz="3300" spc="-95" dirty="0">
                <a:latin typeface="Calibri"/>
                <a:cs typeface="Calibri"/>
              </a:rPr>
              <a:t>f</a:t>
            </a:r>
            <a:r>
              <a:rPr sz="3300" dirty="0">
                <a:latin typeface="Calibri"/>
                <a:cs typeface="Calibri"/>
              </a:rPr>
              <a:t>e</a:t>
            </a:r>
            <a:r>
              <a:rPr sz="3300" spc="-40" dirty="0">
                <a:latin typeface="Calibri"/>
                <a:cs typeface="Calibri"/>
              </a:rPr>
              <a:t>r</a:t>
            </a:r>
            <a:r>
              <a:rPr sz="3300" dirty="0">
                <a:latin typeface="Calibri"/>
                <a:cs typeface="Calibri"/>
              </a:rPr>
              <a:t>ences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spc="-15" dirty="0">
                <a:latin typeface="Calibri"/>
                <a:cs typeface="Calibri"/>
              </a:rPr>
              <a:t>i</a:t>
            </a:r>
            <a:r>
              <a:rPr sz="3300" dirty="0">
                <a:latin typeface="Calibri"/>
                <a:cs typeface="Calibri"/>
              </a:rPr>
              <a:t>n</a:t>
            </a:r>
            <a:r>
              <a:rPr sz="3300" spc="1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cli</a:t>
            </a:r>
            <a:r>
              <a:rPr sz="3300" spc="-10" dirty="0">
                <a:latin typeface="Calibri"/>
                <a:cs typeface="Calibri"/>
              </a:rPr>
              <a:t>m</a:t>
            </a:r>
            <a:r>
              <a:rPr sz="3300" spc="-25" dirty="0">
                <a:latin typeface="Calibri"/>
                <a:cs typeface="Calibri"/>
              </a:rPr>
              <a:t>a</a:t>
            </a:r>
            <a:r>
              <a:rPr sz="3300" spc="-45" dirty="0">
                <a:latin typeface="Calibri"/>
                <a:cs typeface="Calibri"/>
              </a:rPr>
              <a:t>t</a:t>
            </a:r>
            <a:r>
              <a:rPr sz="3300" dirty="0">
                <a:latin typeface="Calibri"/>
                <a:cs typeface="Calibri"/>
              </a:rPr>
              <a:t>es</a:t>
            </a:r>
            <a:endParaRPr sz="33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65"/>
              </a:spcBef>
            </a:pPr>
            <a:r>
              <a:rPr sz="3300" dirty="0">
                <a:latin typeface="Calibri"/>
                <a:cs typeface="Calibri"/>
              </a:rPr>
              <a:t>--it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spc="-50" dirty="0">
                <a:latin typeface="Calibri"/>
                <a:cs typeface="Calibri"/>
              </a:rPr>
              <a:t>s</a:t>
            </a:r>
            <a:r>
              <a:rPr sz="3300" dirty="0">
                <a:latin typeface="Calibri"/>
                <a:cs typeface="Calibri"/>
              </a:rPr>
              <a:t>tud</a:t>
            </a:r>
            <a:r>
              <a:rPr sz="3300" spc="-20" dirty="0">
                <a:latin typeface="Calibri"/>
                <a:cs typeface="Calibri"/>
              </a:rPr>
              <a:t>i</a:t>
            </a:r>
            <a:r>
              <a:rPr sz="3300" dirty="0">
                <a:latin typeface="Calibri"/>
                <a:cs typeface="Calibri"/>
              </a:rPr>
              <a:t>es</a:t>
            </a:r>
            <a:r>
              <a:rPr sz="3300" spc="1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the </a:t>
            </a:r>
            <a:r>
              <a:rPr sz="3300" spc="-40" dirty="0">
                <a:latin typeface="Calibri"/>
                <a:cs typeface="Calibri"/>
              </a:rPr>
              <a:t>r</a:t>
            </a:r>
            <a:r>
              <a:rPr sz="3300" dirty="0">
                <a:latin typeface="Calibri"/>
                <a:cs typeface="Calibri"/>
              </a:rPr>
              <a:t>el</a:t>
            </a:r>
            <a:r>
              <a:rPr sz="3300" spc="-30" dirty="0">
                <a:latin typeface="Calibri"/>
                <a:cs typeface="Calibri"/>
              </a:rPr>
              <a:t>a</a:t>
            </a:r>
            <a:r>
              <a:rPr sz="3300" dirty="0">
                <a:latin typeface="Calibri"/>
                <a:cs typeface="Calibri"/>
              </a:rPr>
              <a:t>t</a:t>
            </a:r>
            <a:r>
              <a:rPr sz="3300" spc="-10" dirty="0">
                <a:latin typeface="Calibri"/>
                <a:cs typeface="Calibri"/>
              </a:rPr>
              <a:t>i</a:t>
            </a:r>
            <a:r>
              <a:rPr sz="3300" spc="-5" dirty="0">
                <a:latin typeface="Calibri"/>
                <a:cs typeface="Calibri"/>
              </a:rPr>
              <a:t>onsh</a:t>
            </a:r>
            <a:r>
              <a:rPr sz="3300" spc="-10" dirty="0">
                <a:latin typeface="Calibri"/>
                <a:cs typeface="Calibri"/>
              </a:rPr>
              <a:t>i</a:t>
            </a:r>
            <a:r>
              <a:rPr sz="3300" dirty="0">
                <a:latin typeface="Calibri"/>
                <a:cs typeface="Calibri"/>
              </a:rPr>
              <a:t>p</a:t>
            </a:r>
            <a:r>
              <a:rPr sz="3300" spc="1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b</a:t>
            </a:r>
            <a:r>
              <a:rPr sz="3300" spc="-15" dirty="0">
                <a:latin typeface="Calibri"/>
                <a:cs typeface="Calibri"/>
              </a:rPr>
              <a:t>e</a:t>
            </a:r>
            <a:r>
              <a:rPr sz="3300" dirty="0">
                <a:latin typeface="Calibri"/>
                <a:cs typeface="Calibri"/>
              </a:rPr>
              <a:t>t</a:t>
            </a:r>
            <a:r>
              <a:rPr sz="3300" spc="-30" dirty="0">
                <a:latin typeface="Calibri"/>
                <a:cs typeface="Calibri"/>
              </a:rPr>
              <a:t>w</a:t>
            </a:r>
            <a:r>
              <a:rPr sz="3300" dirty="0">
                <a:latin typeface="Calibri"/>
                <a:cs typeface="Calibri"/>
              </a:rPr>
              <a:t>een</a:t>
            </a:r>
            <a:r>
              <a:rPr sz="3300" spc="-2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ci</a:t>
            </a:r>
            <a:r>
              <a:rPr sz="3300" spc="-55" dirty="0">
                <a:latin typeface="Calibri"/>
                <a:cs typeface="Calibri"/>
              </a:rPr>
              <a:t>r</a:t>
            </a:r>
            <a:r>
              <a:rPr sz="3300" dirty="0">
                <a:latin typeface="Calibri"/>
                <a:cs typeface="Calibri"/>
              </a:rPr>
              <a:t>cul</a:t>
            </a:r>
            <a:r>
              <a:rPr sz="3300" spc="-30" dirty="0">
                <a:latin typeface="Calibri"/>
                <a:cs typeface="Calibri"/>
              </a:rPr>
              <a:t>a</a:t>
            </a:r>
            <a:r>
              <a:rPr sz="3300" dirty="0">
                <a:latin typeface="Calibri"/>
                <a:cs typeface="Calibri"/>
              </a:rPr>
              <a:t>t</a:t>
            </a:r>
            <a:r>
              <a:rPr sz="3300" spc="-10" dirty="0">
                <a:latin typeface="Calibri"/>
                <a:cs typeface="Calibri"/>
              </a:rPr>
              <a:t>i</a:t>
            </a:r>
            <a:r>
              <a:rPr sz="3300" spc="-5" dirty="0">
                <a:latin typeface="Calibri"/>
                <a:cs typeface="Calibri"/>
              </a:rPr>
              <a:t>on </a:t>
            </a:r>
            <a:r>
              <a:rPr sz="3300" spc="-95" dirty="0">
                <a:latin typeface="Calibri"/>
                <a:cs typeface="Calibri"/>
              </a:rPr>
              <a:t>f</a:t>
            </a:r>
            <a:r>
              <a:rPr sz="3300" dirty="0">
                <a:latin typeface="Calibri"/>
                <a:cs typeface="Calibri"/>
              </a:rPr>
              <a:t>e</a:t>
            </a:r>
            <a:r>
              <a:rPr sz="3300" spc="-25" dirty="0">
                <a:latin typeface="Calibri"/>
                <a:cs typeface="Calibri"/>
              </a:rPr>
              <a:t>a</a:t>
            </a:r>
            <a:r>
              <a:rPr sz="3300" dirty="0">
                <a:latin typeface="Calibri"/>
                <a:cs typeface="Calibri"/>
              </a:rPr>
              <a:t>tu</a:t>
            </a:r>
            <a:r>
              <a:rPr sz="3300" spc="-45" dirty="0">
                <a:latin typeface="Calibri"/>
                <a:cs typeface="Calibri"/>
              </a:rPr>
              <a:t>r</a:t>
            </a:r>
            <a:r>
              <a:rPr sz="3300" dirty="0">
                <a:latin typeface="Calibri"/>
                <a:cs typeface="Calibri"/>
              </a:rPr>
              <a:t>es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and </a:t>
            </a:r>
            <a:r>
              <a:rPr sz="3300" spc="-5" dirty="0">
                <a:latin typeface="Calibri"/>
                <a:cs typeface="Calibri"/>
              </a:rPr>
              <a:t>s</a:t>
            </a:r>
            <a:r>
              <a:rPr sz="3300" spc="-15" dirty="0">
                <a:latin typeface="Calibri"/>
                <a:cs typeface="Calibri"/>
              </a:rPr>
              <a:t>e</a:t>
            </a:r>
            <a:r>
              <a:rPr sz="3300" spc="-35" dirty="0">
                <a:latin typeface="Calibri"/>
                <a:cs typeface="Calibri"/>
              </a:rPr>
              <a:t>v</a:t>
            </a:r>
            <a:r>
              <a:rPr sz="3300" dirty="0">
                <a:latin typeface="Calibri"/>
                <a:cs typeface="Calibri"/>
              </a:rPr>
              <a:t>e</a:t>
            </a:r>
            <a:r>
              <a:rPr sz="3300" spc="-40" dirty="0">
                <a:latin typeface="Calibri"/>
                <a:cs typeface="Calibri"/>
              </a:rPr>
              <a:t>r</a:t>
            </a:r>
            <a:r>
              <a:rPr sz="3300" dirty="0">
                <a:latin typeface="Calibri"/>
                <a:cs typeface="Calibri"/>
              </a:rPr>
              <a:t>e</a:t>
            </a:r>
            <a:r>
              <a:rPr sz="3300" spc="-40" dirty="0">
                <a:latin typeface="Calibri"/>
                <a:cs typeface="Calibri"/>
              </a:rPr>
              <a:t> </a:t>
            </a:r>
            <a:r>
              <a:rPr sz="3300" spc="-25" dirty="0">
                <a:latin typeface="Calibri"/>
                <a:cs typeface="Calibri"/>
              </a:rPr>
              <a:t>w</a:t>
            </a:r>
            <a:r>
              <a:rPr sz="3300" dirty="0">
                <a:latin typeface="Calibri"/>
                <a:cs typeface="Calibri"/>
              </a:rPr>
              <a:t>e</a:t>
            </a:r>
            <a:r>
              <a:rPr sz="3300" spc="-25" dirty="0">
                <a:latin typeface="Calibri"/>
                <a:cs typeface="Calibri"/>
              </a:rPr>
              <a:t>a</a:t>
            </a:r>
            <a:r>
              <a:rPr sz="3300" dirty="0">
                <a:latin typeface="Calibri"/>
                <a:cs typeface="Calibri"/>
              </a:rPr>
              <a:t>ther</a:t>
            </a:r>
            <a:r>
              <a:rPr sz="3300" spc="-25" dirty="0">
                <a:latin typeface="Calibri"/>
                <a:cs typeface="Calibri"/>
              </a:rPr>
              <a:t> c</a:t>
            </a:r>
            <a:r>
              <a:rPr sz="3300" spc="-5" dirty="0">
                <a:latin typeface="Calibri"/>
                <a:cs typeface="Calibri"/>
              </a:rPr>
              <a:t>ondi</a:t>
            </a:r>
            <a:r>
              <a:rPr sz="3300" spc="-10" dirty="0">
                <a:latin typeface="Calibri"/>
                <a:cs typeface="Calibri"/>
              </a:rPr>
              <a:t>t</a:t>
            </a:r>
            <a:r>
              <a:rPr sz="3300" dirty="0">
                <a:latin typeface="Calibri"/>
                <a:cs typeface="Calibri"/>
              </a:rPr>
              <a:t>ion</a:t>
            </a:r>
            <a:r>
              <a:rPr sz="3300" spc="-5" dirty="0">
                <a:latin typeface="Calibri"/>
                <a:cs typeface="Calibri"/>
              </a:rPr>
              <a:t>s</a:t>
            </a:r>
            <a:r>
              <a:rPr sz="3300" dirty="0">
                <a:latin typeface="Calibri"/>
                <a:cs typeface="Calibri"/>
              </a:rPr>
              <a:t>-</a:t>
            </a:r>
            <a:r>
              <a:rPr sz="3300" spc="-5" dirty="0">
                <a:latin typeface="Calibri"/>
                <a:cs typeface="Calibri"/>
              </a:rPr>
              <a:t>E</a:t>
            </a:r>
            <a:r>
              <a:rPr sz="3300" spc="20" dirty="0">
                <a:latin typeface="Calibri"/>
                <a:cs typeface="Calibri"/>
              </a:rPr>
              <a:t>.</a:t>
            </a:r>
            <a:r>
              <a:rPr sz="3300" dirty="0">
                <a:latin typeface="Calibri"/>
                <a:cs typeface="Calibri"/>
              </a:rPr>
              <a:t>g.- the </a:t>
            </a:r>
            <a:r>
              <a:rPr sz="3300" spc="-25" dirty="0">
                <a:latin typeface="Calibri"/>
                <a:cs typeface="Calibri"/>
              </a:rPr>
              <a:t>e</a:t>
            </a:r>
            <a:r>
              <a:rPr sz="3300" spc="-45" dirty="0">
                <a:latin typeface="Calibri"/>
                <a:cs typeface="Calibri"/>
              </a:rPr>
              <a:t>f</a:t>
            </a:r>
            <a:r>
              <a:rPr sz="3300" spc="-95" dirty="0">
                <a:latin typeface="Calibri"/>
                <a:cs typeface="Calibri"/>
              </a:rPr>
              <a:t>f</a:t>
            </a:r>
            <a:r>
              <a:rPr sz="3300" dirty="0">
                <a:latin typeface="Calibri"/>
                <a:cs typeface="Calibri"/>
              </a:rPr>
              <a:t>ect</a:t>
            </a:r>
            <a:r>
              <a:rPr sz="3300" spc="-5" dirty="0">
                <a:latin typeface="Calibri"/>
                <a:cs typeface="Calibri"/>
              </a:rPr>
              <a:t> o</a:t>
            </a:r>
            <a:r>
              <a:rPr sz="3300" dirty="0">
                <a:latin typeface="Calibri"/>
                <a:cs typeface="Calibri"/>
              </a:rPr>
              <a:t>f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E</a:t>
            </a:r>
            <a:r>
              <a:rPr sz="3300" dirty="0">
                <a:latin typeface="Calibri"/>
                <a:cs typeface="Calibri"/>
              </a:rPr>
              <a:t>l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Nino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and</a:t>
            </a:r>
            <a:r>
              <a:rPr sz="3300" spc="1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L</a:t>
            </a:r>
            <a:r>
              <a:rPr sz="3300" dirty="0">
                <a:latin typeface="Calibri"/>
                <a:cs typeface="Calibri"/>
              </a:rPr>
              <a:t>a Nina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in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c</a:t>
            </a:r>
            <a:r>
              <a:rPr sz="3300" spc="-35" dirty="0">
                <a:latin typeface="Calibri"/>
                <a:cs typeface="Calibri"/>
              </a:rPr>
              <a:t>r</a:t>
            </a:r>
            <a:r>
              <a:rPr sz="3300" dirty="0">
                <a:latin typeface="Calibri"/>
                <a:cs typeface="Calibri"/>
              </a:rPr>
              <a:t>e</a:t>
            </a:r>
            <a:r>
              <a:rPr sz="3300" spc="-25" dirty="0">
                <a:latin typeface="Calibri"/>
                <a:cs typeface="Calibri"/>
              </a:rPr>
              <a:t>a</a:t>
            </a:r>
            <a:r>
              <a:rPr sz="3300" dirty="0">
                <a:latin typeface="Calibri"/>
                <a:cs typeface="Calibri"/>
              </a:rPr>
              <a:t>t</a:t>
            </a:r>
            <a:r>
              <a:rPr sz="3300" spc="-10" dirty="0">
                <a:latin typeface="Calibri"/>
                <a:cs typeface="Calibri"/>
              </a:rPr>
              <a:t>i</a:t>
            </a:r>
            <a:r>
              <a:rPr sz="3300" spc="-5" dirty="0">
                <a:latin typeface="Calibri"/>
                <a:cs typeface="Calibri"/>
              </a:rPr>
              <a:t>ng s</a:t>
            </a:r>
            <a:r>
              <a:rPr sz="3300" spc="-20" dirty="0">
                <a:latin typeface="Calibri"/>
                <a:cs typeface="Calibri"/>
              </a:rPr>
              <a:t>e</a:t>
            </a:r>
            <a:r>
              <a:rPr sz="3300" spc="-35" dirty="0">
                <a:latin typeface="Calibri"/>
                <a:cs typeface="Calibri"/>
              </a:rPr>
              <a:t>v</a:t>
            </a:r>
            <a:r>
              <a:rPr sz="3300" dirty="0">
                <a:latin typeface="Calibri"/>
                <a:cs typeface="Calibri"/>
              </a:rPr>
              <a:t>e</a:t>
            </a:r>
            <a:r>
              <a:rPr sz="3300" spc="-40" dirty="0">
                <a:latin typeface="Calibri"/>
                <a:cs typeface="Calibri"/>
              </a:rPr>
              <a:t>r</a:t>
            </a:r>
            <a:r>
              <a:rPr sz="3300" dirty="0">
                <a:latin typeface="Calibri"/>
                <a:cs typeface="Calibri"/>
              </a:rPr>
              <a:t>e</a:t>
            </a:r>
            <a:r>
              <a:rPr sz="3300" spc="-30" dirty="0">
                <a:latin typeface="Calibri"/>
                <a:cs typeface="Calibri"/>
              </a:rPr>
              <a:t> w</a:t>
            </a:r>
            <a:r>
              <a:rPr sz="3300" dirty="0">
                <a:latin typeface="Calibri"/>
                <a:cs typeface="Calibri"/>
              </a:rPr>
              <a:t>e</a:t>
            </a:r>
            <a:r>
              <a:rPr sz="3300" spc="-30" dirty="0">
                <a:latin typeface="Calibri"/>
                <a:cs typeface="Calibri"/>
              </a:rPr>
              <a:t>a</a:t>
            </a:r>
            <a:r>
              <a:rPr sz="3300" dirty="0">
                <a:latin typeface="Calibri"/>
                <a:cs typeface="Calibri"/>
              </a:rPr>
              <a:t>th</a:t>
            </a:r>
            <a:r>
              <a:rPr sz="3300" spc="-10" dirty="0">
                <a:latin typeface="Calibri"/>
                <a:cs typeface="Calibri"/>
              </a:rPr>
              <a:t>e</a:t>
            </a:r>
            <a:r>
              <a:rPr sz="3300" dirty="0">
                <a:latin typeface="Calibri"/>
                <a:cs typeface="Calibri"/>
              </a:rPr>
              <a:t>r</a:t>
            </a:r>
            <a:r>
              <a:rPr sz="3300" spc="-30" dirty="0">
                <a:latin typeface="Calibri"/>
                <a:cs typeface="Calibri"/>
              </a:rPr>
              <a:t> c</a:t>
            </a:r>
            <a:r>
              <a:rPr sz="3300" spc="-5" dirty="0">
                <a:latin typeface="Calibri"/>
                <a:cs typeface="Calibri"/>
              </a:rPr>
              <a:t>ond</a:t>
            </a:r>
            <a:r>
              <a:rPr sz="3300" spc="-10" dirty="0">
                <a:latin typeface="Calibri"/>
                <a:cs typeface="Calibri"/>
              </a:rPr>
              <a:t>i</a:t>
            </a:r>
            <a:r>
              <a:rPr sz="3300" dirty="0">
                <a:latin typeface="Calibri"/>
                <a:cs typeface="Calibri"/>
              </a:rPr>
              <a:t>t</a:t>
            </a:r>
            <a:r>
              <a:rPr sz="3300" spc="-15" dirty="0">
                <a:latin typeface="Calibri"/>
                <a:cs typeface="Calibri"/>
              </a:rPr>
              <a:t>i</a:t>
            </a:r>
            <a:r>
              <a:rPr sz="3300" spc="-5" dirty="0">
                <a:latin typeface="Calibri"/>
                <a:cs typeface="Calibri"/>
              </a:rPr>
              <a:t>ons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7620000" cy="518604"/>
          </a:xfrm>
          <a:prstGeom prst="rect">
            <a:avLst/>
          </a:prstGeom>
        </p:spPr>
        <p:txBody>
          <a:bodyPr vert="horz" wrap="square" lIns="0" tIns="147828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CLI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2400" spc="-25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9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Y-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DEFI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spc="-27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TION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spc="-26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TU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OPE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61390"/>
            <a:ext cx="8053705" cy="1974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875">
              <a:lnSpc>
                <a:spcPct val="100000"/>
              </a:lnSpc>
            </a:pPr>
            <a:r>
              <a:rPr sz="2200" b="1" spc="-10" dirty="0">
                <a:latin typeface="Calibri"/>
                <a:cs typeface="Calibri"/>
              </a:rPr>
              <a:t>Th</a:t>
            </a:r>
            <a:r>
              <a:rPr sz="2200" b="1" spc="-5" dirty="0">
                <a:latin typeface="Calibri"/>
                <a:cs typeface="Calibri"/>
              </a:rPr>
              <a:t>e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s</a:t>
            </a:r>
            <a:r>
              <a:rPr sz="2200" b="1" spc="-5" dirty="0">
                <a:latin typeface="Calibri"/>
                <a:cs typeface="Calibri"/>
              </a:rPr>
              <a:t>tudy </a:t>
            </a:r>
            <a:r>
              <a:rPr sz="2200" b="1" dirty="0">
                <a:latin typeface="Calibri"/>
                <a:cs typeface="Calibri"/>
              </a:rPr>
              <a:t>o</a:t>
            </a:r>
            <a:r>
              <a:rPr sz="2200" b="1" spc="-5" dirty="0">
                <a:latin typeface="Calibri"/>
                <a:cs typeface="Calibri"/>
              </a:rPr>
              <a:t>f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the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0" dirty="0">
                <a:latin typeface="Calibri"/>
                <a:cs typeface="Calibri"/>
              </a:rPr>
              <a:t>E</a:t>
            </a:r>
            <a:r>
              <a:rPr sz="2200" b="1" spc="-5" dirty="0">
                <a:latin typeface="Calibri"/>
                <a:cs typeface="Calibri"/>
              </a:rPr>
              <a:t>arth </a:t>
            </a:r>
            <a:r>
              <a:rPr sz="2200" b="1" spc="-55" dirty="0">
                <a:latin typeface="Calibri"/>
                <a:cs typeface="Calibri"/>
              </a:rPr>
              <a:t>f</a:t>
            </a:r>
            <a:r>
              <a:rPr sz="2200" b="1" spc="-5" dirty="0">
                <a:latin typeface="Calibri"/>
                <a:cs typeface="Calibri"/>
              </a:rPr>
              <a:t>alls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i</a:t>
            </a:r>
            <a:r>
              <a:rPr sz="2200" b="1" spc="-40" dirty="0">
                <a:latin typeface="Calibri"/>
                <a:cs typeface="Calibri"/>
              </a:rPr>
              <a:t>n</a:t>
            </a:r>
            <a:r>
              <a:rPr sz="2200" b="1" spc="-35" dirty="0">
                <a:latin typeface="Calibri"/>
                <a:cs typeface="Calibri"/>
              </a:rPr>
              <a:t>t</a:t>
            </a:r>
            <a:r>
              <a:rPr sz="2200" b="1" spc="-5" dirty="0">
                <a:latin typeface="Calibri"/>
                <a:cs typeface="Calibri"/>
              </a:rPr>
              <a:t>o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5" dirty="0">
                <a:latin typeface="Calibri"/>
                <a:cs typeface="Calibri"/>
              </a:rPr>
              <a:t>f</a:t>
            </a:r>
            <a:r>
              <a:rPr sz="2200" b="1" spc="-5" dirty="0">
                <a:latin typeface="Calibri"/>
                <a:cs typeface="Calibri"/>
              </a:rPr>
              <a:t>o</a:t>
            </a:r>
            <a:r>
              <a:rPr sz="2200" b="1" spc="-10" dirty="0">
                <a:latin typeface="Calibri"/>
                <a:cs typeface="Calibri"/>
              </a:rPr>
              <a:t>u</a:t>
            </a:r>
            <a:r>
              <a:rPr sz="2200" b="1" spc="-5" dirty="0">
                <a:latin typeface="Calibri"/>
                <a:cs typeface="Calibri"/>
              </a:rPr>
              <a:t>r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b</a:t>
            </a:r>
            <a:r>
              <a:rPr sz="2200" b="1" spc="-40" dirty="0">
                <a:latin typeface="Calibri"/>
                <a:cs typeface="Calibri"/>
              </a:rPr>
              <a:t>r</a:t>
            </a:r>
            <a:r>
              <a:rPr sz="2200" b="1" spc="-5" dirty="0">
                <a:latin typeface="Calibri"/>
                <a:cs typeface="Calibri"/>
              </a:rPr>
              <a:t>oad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spc="-35" dirty="0">
                <a:latin typeface="Calibri"/>
                <a:cs typeface="Calibri"/>
              </a:rPr>
              <a:t>c</a:t>
            </a:r>
            <a:r>
              <a:rPr sz="2200" b="1" spc="-25" dirty="0">
                <a:latin typeface="Calibri"/>
                <a:cs typeface="Calibri"/>
              </a:rPr>
              <a:t>a</a:t>
            </a:r>
            <a:r>
              <a:rPr sz="2200" b="1" spc="-35" dirty="0">
                <a:latin typeface="Calibri"/>
                <a:cs typeface="Calibri"/>
              </a:rPr>
              <a:t>t</a:t>
            </a:r>
            <a:r>
              <a:rPr sz="2200" b="1" spc="-5" dirty="0">
                <a:latin typeface="Calibri"/>
                <a:cs typeface="Calibri"/>
              </a:rPr>
              <a:t>e</a:t>
            </a:r>
            <a:r>
              <a:rPr sz="2200" b="1" spc="-20" dirty="0">
                <a:latin typeface="Calibri"/>
                <a:cs typeface="Calibri"/>
              </a:rPr>
              <a:t>g</a:t>
            </a:r>
            <a:r>
              <a:rPr sz="2200" b="1" spc="-5" dirty="0">
                <a:latin typeface="Calibri"/>
                <a:cs typeface="Calibri"/>
              </a:rPr>
              <a:t>ories</a:t>
            </a:r>
            <a:r>
              <a:rPr sz="2200" b="1" spc="25" dirty="0">
                <a:latin typeface="Calibri"/>
                <a:cs typeface="Calibri"/>
              </a:rPr>
              <a:t>:</a:t>
            </a:r>
            <a:r>
              <a:rPr sz="2200" b="1" spc="-5" dirty="0">
                <a:latin typeface="Calibri"/>
                <a:cs typeface="Calibri"/>
              </a:rPr>
              <a:t>-</a:t>
            </a:r>
            <a:endParaRPr sz="2200" b="1">
              <a:latin typeface="Calibri"/>
              <a:cs typeface="Calibri"/>
            </a:endParaRPr>
          </a:p>
          <a:p>
            <a:pPr marL="1041400" lvl="1" indent="-571500">
              <a:spcBef>
                <a:spcPts val="740"/>
              </a:spcBef>
              <a:buAutoNum type="romanUcPeriod"/>
              <a:tabLst>
                <a:tab pos="584835" algn="l"/>
              </a:tabLst>
            </a:pPr>
            <a:r>
              <a:rPr sz="2200" b="1" spc="-10" dirty="0">
                <a:latin typeface="Calibri"/>
                <a:cs typeface="Calibri"/>
              </a:rPr>
              <a:t>Th</a:t>
            </a:r>
            <a:r>
              <a:rPr sz="2200" b="1" spc="-5" dirty="0">
                <a:latin typeface="Calibri"/>
                <a:cs typeface="Calibri"/>
              </a:rPr>
              <a:t>e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s</a:t>
            </a:r>
            <a:r>
              <a:rPr sz="2200" b="1" dirty="0">
                <a:latin typeface="Calibri"/>
                <a:cs typeface="Calibri"/>
              </a:rPr>
              <a:t>o</a:t>
            </a:r>
            <a:r>
              <a:rPr sz="2200" b="1" spc="-5" dirty="0">
                <a:latin typeface="Calibri"/>
                <a:cs typeface="Calibri"/>
              </a:rPr>
              <a:t>lid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lit</a:t>
            </a:r>
            <a:r>
              <a:rPr sz="2200" b="1" spc="-15" dirty="0">
                <a:latin typeface="Calibri"/>
                <a:cs typeface="Calibri"/>
              </a:rPr>
              <a:t>h</a:t>
            </a:r>
            <a:r>
              <a:rPr sz="2200" b="1" spc="-5" dirty="0">
                <a:latin typeface="Calibri"/>
                <a:cs typeface="Calibri"/>
              </a:rPr>
              <a:t>o</a:t>
            </a:r>
            <a:r>
              <a:rPr sz="2200" b="1" spc="-10" dirty="0">
                <a:latin typeface="Calibri"/>
                <a:cs typeface="Calibri"/>
              </a:rPr>
              <a:t>sphe</a:t>
            </a:r>
            <a:r>
              <a:rPr sz="2200" b="1" spc="-25" dirty="0">
                <a:latin typeface="Calibri"/>
                <a:cs typeface="Calibri"/>
              </a:rPr>
              <a:t>r</a:t>
            </a:r>
            <a:r>
              <a:rPr sz="2200" b="1" spc="-5" dirty="0">
                <a:latin typeface="Calibri"/>
                <a:cs typeface="Calibri"/>
              </a:rPr>
              <a:t>e</a:t>
            </a:r>
            <a:endParaRPr sz="2200" b="1">
              <a:latin typeface="Calibri"/>
              <a:cs typeface="Calibri"/>
            </a:endParaRPr>
          </a:p>
          <a:p>
            <a:pPr marL="1041400" lvl="1" indent="-571500">
              <a:spcBef>
                <a:spcPts val="530"/>
              </a:spcBef>
              <a:buAutoNum type="romanUcPeriod"/>
              <a:tabLst>
                <a:tab pos="584835" algn="l"/>
              </a:tabLst>
            </a:pPr>
            <a:r>
              <a:rPr sz="2200" b="1" spc="-10" dirty="0">
                <a:latin typeface="Calibri"/>
                <a:cs typeface="Calibri"/>
              </a:rPr>
              <a:t>Th</a:t>
            </a:r>
            <a:r>
              <a:rPr sz="2200" b="1" spc="-5" dirty="0">
                <a:latin typeface="Calibri"/>
                <a:cs typeface="Calibri"/>
              </a:rPr>
              <a:t>e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liq</a:t>
            </a:r>
            <a:r>
              <a:rPr sz="2200" b="1" spc="-10" dirty="0">
                <a:latin typeface="Calibri"/>
                <a:cs typeface="Calibri"/>
              </a:rPr>
              <a:t>u</a:t>
            </a:r>
            <a:r>
              <a:rPr sz="2200" b="1" dirty="0">
                <a:latin typeface="Calibri"/>
                <a:cs typeface="Calibri"/>
              </a:rPr>
              <a:t>id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-40" dirty="0">
                <a:latin typeface="Calibri"/>
                <a:cs typeface="Calibri"/>
              </a:rPr>
              <a:t>h</a:t>
            </a:r>
            <a:r>
              <a:rPr sz="2200" b="1" spc="-30" dirty="0">
                <a:latin typeface="Calibri"/>
                <a:cs typeface="Calibri"/>
              </a:rPr>
              <a:t>y</a:t>
            </a:r>
            <a:r>
              <a:rPr sz="2200" b="1" spc="-10" dirty="0">
                <a:latin typeface="Calibri"/>
                <a:cs typeface="Calibri"/>
              </a:rPr>
              <a:t>d</a:t>
            </a:r>
            <a:r>
              <a:rPr sz="2200" b="1" spc="-45" dirty="0">
                <a:latin typeface="Calibri"/>
                <a:cs typeface="Calibri"/>
              </a:rPr>
              <a:t>r</a:t>
            </a:r>
            <a:r>
              <a:rPr sz="2200" b="1" spc="-10" dirty="0">
                <a:latin typeface="Calibri"/>
                <a:cs typeface="Calibri"/>
              </a:rPr>
              <a:t>o</a:t>
            </a:r>
            <a:r>
              <a:rPr sz="2200" b="1" dirty="0">
                <a:latin typeface="Calibri"/>
                <a:cs typeface="Calibri"/>
              </a:rPr>
              <a:t>s</a:t>
            </a:r>
            <a:r>
              <a:rPr sz="2200" b="1" spc="-10" dirty="0">
                <a:latin typeface="Calibri"/>
                <a:cs typeface="Calibri"/>
              </a:rPr>
              <a:t>ph</a:t>
            </a: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spc="-30" dirty="0">
                <a:latin typeface="Calibri"/>
                <a:cs typeface="Calibri"/>
              </a:rPr>
              <a:t>r</a:t>
            </a:r>
            <a:r>
              <a:rPr sz="2200" b="1" spc="-5" dirty="0">
                <a:latin typeface="Calibri"/>
                <a:cs typeface="Calibri"/>
              </a:rPr>
              <a:t>e</a:t>
            </a:r>
            <a:endParaRPr sz="2200" b="1">
              <a:latin typeface="Calibri"/>
              <a:cs typeface="Calibri"/>
            </a:endParaRPr>
          </a:p>
          <a:p>
            <a:pPr marL="1041400" lvl="1" indent="-571500">
              <a:spcBef>
                <a:spcPts val="525"/>
              </a:spcBef>
              <a:buAutoNum type="romanUcPeriod"/>
              <a:tabLst>
                <a:tab pos="584835" algn="l"/>
              </a:tabLst>
            </a:pPr>
            <a:r>
              <a:rPr sz="2200" b="1" spc="-10" dirty="0">
                <a:latin typeface="Calibri"/>
                <a:cs typeface="Calibri"/>
              </a:rPr>
              <a:t>Th</a:t>
            </a:r>
            <a:r>
              <a:rPr sz="2200" b="1" spc="-5" dirty="0">
                <a:latin typeface="Calibri"/>
                <a:cs typeface="Calibri"/>
              </a:rPr>
              <a:t>e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45" dirty="0">
                <a:latin typeface="Calibri"/>
                <a:cs typeface="Calibri"/>
              </a:rPr>
              <a:t>g</a:t>
            </a:r>
            <a:r>
              <a:rPr sz="2200" b="1" spc="-5" dirty="0">
                <a:latin typeface="Calibri"/>
                <a:cs typeface="Calibri"/>
              </a:rPr>
              <a:t>a</a:t>
            </a:r>
            <a:r>
              <a:rPr sz="2200" b="1" dirty="0">
                <a:latin typeface="Calibri"/>
                <a:cs typeface="Calibri"/>
              </a:rPr>
              <a:t>s</a:t>
            </a:r>
            <a:r>
              <a:rPr sz="2200" b="1" spc="-5" dirty="0">
                <a:latin typeface="Calibri"/>
                <a:cs typeface="Calibri"/>
              </a:rPr>
              <a:t>eous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30" dirty="0">
                <a:latin typeface="Calibri"/>
                <a:cs typeface="Calibri"/>
              </a:rPr>
              <a:t>a</a:t>
            </a:r>
            <a:r>
              <a:rPr sz="2200" b="1" spc="-5" dirty="0">
                <a:latin typeface="Calibri"/>
                <a:cs typeface="Calibri"/>
              </a:rPr>
              <a:t>tmosphe</a:t>
            </a:r>
            <a:r>
              <a:rPr sz="2200" b="1" spc="-30" dirty="0">
                <a:latin typeface="Calibri"/>
                <a:cs typeface="Calibri"/>
              </a:rPr>
              <a:t>r</a:t>
            </a:r>
            <a:r>
              <a:rPr sz="2200" b="1" spc="-5" dirty="0">
                <a:latin typeface="Calibri"/>
                <a:cs typeface="Calibri"/>
              </a:rPr>
              <a:t>e</a:t>
            </a:r>
            <a:endParaRPr sz="2200" b="1">
              <a:latin typeface="Calibri"/>
              <a:cs typeface="Calibri"/>
            </a:endParaRPr>
          </a:p>
          <a:p>
            <a:pPr marL="1041400" lvl="1" indent="-571500">
              <a:spcBef>
                <a:spcPts val="525"/>
              </a:spcBef>
              <a:buAutoNum type="romanUcPeriod"/>
              <a:tabLst>
                <a:tab pos="584835" algn="l"/>
              </a:tabLst>
            </a:pPr>
            <a:r>
              <a:rPr sz="2200" b="1" spc="-10" dirty="0">
                <a:latin typeface="Calibri"/>
                <a:cs typeface="Calibri"/>
              </a:rPr>
              <a:t>Th</a:t>
            </a:r>
            <a:r>
              <a:rPr sz="2200" b="1" spc="-5" dirty="0">
                <a:latin typeface="Calibri"/>
                <a:cs typeface="Calibri"/>
              </a:rPr>
              <a:t>e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>
                <a:latin typeface="Calibri"/>
                <a:cs typeface="Calibri"/>
              </a:rPr>
              <a:t>li</a:t>
            </a:r>
            <a:r>
              <a:rPr sz="2200" b="1" spc="-65">
                <a:latin typeface="Calibri"/>
                <a:cs typeface="Calibri"/>
              </a:rPr>
              <a:t>f</a:t>
            </a:r>
            <a:r>
              <a:rPr sz="2200" b="1" spc="-5">
                <a:latin typeface="Calibri"/>
                <a:cs typeface="Calibri"/>
              </a:rPr>
              <a:t>e</a:t>
            </a:r>
            <a:r>
              <a:rPr sz="2200" b="1">
                <a:latin typeface="Calibri"/>
                <a:cs typeface="Calibri"/>
              </a:rPr>
              <a:t> </a:t>
            </a:r>
            <a:r>
              <a:rPr sz="2200" b="1" spc="-10" smtClean="0">
                <a:latin typeface="Calibri"/>
                <a:cs typeface="Calibri"/>
              </a:rPr>
              <a:t>bi</a:t>
            </a:r>
            <a:r>
              <a:rPr sz="2200" b="1" spc="0" smtClean="0">
                <a:latin typeface="Calibri"/>
                <a:cs typeface="Calibri"/>
              </a:rPr>
              <a:t>o</a:t>
            </a:r>
            <a:r>
              <a:rPr sz="2200" b="1" spc="-10" smtClean="0">
                <a:latin typeface="Calibri"/>
                <a:cs typeface="Calibri"/>
              </a:rPr>
              <a:t>sphe</a:t>
            </a:r>
            <a:r>
              <a:rPr sz="2200" b="1" spc="-25" smtClean="0">
                <a:latin typeface="Calibri"/>
                <a:cs typeface="Calibri"/>
              </a:rPr>
              <a:t>r</a:t>
            </a:r>
            <a:r>
              <a:rPr sz="2200" b="1" spc="-5" smtClean="0">
                <a:latin typeface="Calibri"/>
                <a:cs typeface="Calibri"/>
              </a:rPr>
              <a:t>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420782"/>
            <a:ext cx="4267200" cy="543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200" y="2971801"/>
            <a:ext cx="4800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Geo/Litho sphere: </a:t>
            </a:r>
            <a:r>
              <a:rPr lang="en-US" b="1" dirty="0"/>
              <a:t>The area from the surface of Earth down to </a:t>
            </a:r>
            <a:r>
              <a:rPr lang="en-US" b="1" dirty="0" smtClean="0"/>
              <a:t>its </a:t>
            </a:r>
            <a:r>
              <a:rPr lang="en-US" dirty="0" smtClean="0"/>
              <a:t>center </a:t>
            </a:r>
            <a:r>
              <a:rPr lang="en-US" dirty="0"/>
              <a:t>is called the </a:t>
            </a:r>
            <a:r>
              <a:rPr lang="en-US" b="1" dirty="0"/>
              <a:t>geosphere</a:t>
            </a:r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3773269"/>
            <a:ext cx="4800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Atmosphere: </a:t>
            </a:r>
            <a:r>
              <a:rPr lang="en-US" b="1" dirty="0"/>
              <a:t>The blanket of gases that surrounds our planet </a:t>
            </a:r>
            <a:r>
              <a:rPr lang="en-US" b="1" dirty="0" smtClean="0"/>
              <a:t>is called the atmosphere</a:t>
            </a:r>
            <a:r>
              <a:rPr lang="en-US" b="1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4639270"/>
            <a:ext cx="48006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Hydrosphere </a:t>
            </a:r>
            <a:r>
              <a:rPr lang="en-US" b="1" dirty="0" smtClean="0"/>
              <a:t>:All </a:t>
            </a:r>
            <a:r>
              <a:rPr lang="en-US" b="1" dirty="0"/>
              <a:t>the water on Earth, including the water </a:t>
            </a:r>
            <a:r>
              <a:rPr lang="en-US" b="1" dirty="0" smtClean="0"/>
              <a:t>in the </a:t>
            </a:r>
            <a:r>
              <a:rPr lang="en-US" b="1" dirty="0"/>
              <a:t>atmosphere, makes up the hydrosphere.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5782270"/>
            <a:ext cx="48006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Biosphere: </a:t>
            </a:r>
            <a:r>
              <a:rPr lang="en-US" b="1" dirty="0"/>
              <a:t>The biosphere includes all organisms </a:t>
            </a:r>
            <a:r>
              <a:rPr lang="en-US" b="1" dirty="0" smtClean="0"/>
              <a:t>on Earth </a:t>
            </a:r>
            <a:r>
              <a:rPr lang="en-US" b="1" dirty="0"/>
              <a:t>as well as </a:t>
            </a:r>
            <a:r>
              <a:rPr lang="en-US" b="1" dirty="0" smtClean="0"/>
              <a:t>the environments </a:t>
            </a:r>
            <a:r>
              <a:rPr lang="en-US" b="1" dirty="0"/>
              <a:t>in which they live.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53973"/>
            <a:ext cx="540766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6235" algn="l"/>
              </a:tabLst>
            </a:pPr>
            <a:r>
              <a:rPr sz="3600" spc="-55" dirty="0"/>
              <a:t>R</a:t>
            </a:r>
            <a:r>
              <a:rPr sz="3600" spc="-5" dirty="0"/>
              <a:t>egiona</a:t>
            </a:r>
            <a:r>
              <a:rPr sz="3600" dirty="0"/>
              <a:t>l</a:t>
            </a:r>
            <a:r>
              <a:rPr sz="3600" spc="-5" dirty="0"/>
              <a:t> cl</a:t>
            </a:r>
            <a:r>
              <a:rPr sz="3600" spc="10" dirty="0"/>
              <a:t>i</a:t>
            </a:r>
            <a:r>
              <a:rPr sz="3600" dirty="0"/>
              <a:t>m</a:t>
            </a:r>
            <a:r>
              <a:rPr sz="3600" spc="-25" dirty="0"/>
              <a:t>a</a:t>
            </a:r>
            <a:r>
              <a:rPr sz="3600" spc="-35" dirty="0"/>
              <a:t>t</a:t>
            </a:r>
            <a:r>
              <a:rPr sz="3600" dirty="0"/>
              <a:t>olo</a:t>
            </a:r>
            <a:r>
              <a:rPr sz="3600" spc="-10" dirty="0"/>
              <a:t>g</a:t>
            </a:r>
            <a:r>
              <a:rPr sz="3600" dirty="0"/>
              <a:t>y</a:t>
            </a:r>
            <a:r>
              <a:rPr dirty="0"/>
              <a:t>:-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683130"/>
            <a:ext cx="8686800" cy="4152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--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Thi</a:t>
            </a:r>
            <a:r>
              <a:rPr sz="3300" dirty="0">
                <a:latin typeface="Calibri"/>
                <a:cs typeface="Calibri"/>
              </a:rPr>
              <a:t>s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b</a:t>
            </a:r>
            <a:r>
              <a:rPr sz="3300" spc="-70" dirty="0">
                <a:latin typeface="Calibri"/>
                <a:cs typeface="Calibri"/>
              </a:rPr>
              <a:t>r</a:t>
            </a:r>
            <a:r>
              <a:rPr sz="3300" dirty="0">
                <a:latin typeface="Calibri"/>
                <a:cs typeface="Calibri"/>
              </a:rPr>
              <a:t>anch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o</a:t>
            </a:r>
            <a:r>
              <a:rPr sz="3300" dirty="0">
                <a:latin typeface="Calibri"/>
                <a:cs typeface="Calibri"/>
              </a:rPr>
              <a:t>f clim</a:t>
            </a:r>
            <a:r>
              <a:rPr sz="3300" spc="-30" dirty="0">
                <a:latin typeface="Calibri"/>
                <a:cs typeface="Calibri"/>
              </a:rPr>
              <a:t>a</a:t>
            </a:r>
            <a:r>
              <a:rPr sz="3300" spc="-25" dirty="0">
                <a:latin typeface="Calibri"/>
                <a:cs typeface="Calibri"/>
              </a:rPr>
              <a:t>t</a:t>
            </a:r>
            <a:r>
              <a:rPr sz="3300" spc="-5" dirty="0">
                <a:latin typeface="Calibri"/>
                <a:cs typeface="Calibri"/>
              </a:rPr>
              <a:t>olog</a:t>
            </a:r>
            <a:r>
              <a:rPr sz="3300" dirty="0">
                <a:latin typeface="Calibri"/>
                <a:cs typeface="Calibri"/>
              </a:rPr>
              <a:t>y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se</a:t>
            </a:r>
            <a:r>
              <a:rPr sz="3300" spc="-10" dirty="0">
                <a:latin typeface="Calibri"/>
                <a:cs typeface="Calibri"/>
              </a:rPr>
              <a:t>e</a:t>
            </a:r>
            <a:r>
              <a:rPr sz="3300" spc="-25" dirty="0">
                <a:latin typeface="Calibri"/>
                <a:cs typeface="Calibri"/>
              </a:rPr>
              <a:t>k</a:t>
            </a:r>
            <a:r>
              <a:rPr sz="3300" dirty="0">
                <a:latin typeface="Calibri"/>
                <a:cs typeface="Calibri"/>
              </a:rPr>
              <a:t>s </a:t>
            </a:r>
            <a:r>
              <a:rPr sz="3300" spc="-30" dirty="0">
                <a:latin typeface="Calibri"/>
                <a:cs typeface="Calibri"/>
              </a:rPr>
              <a:t>t</a:t>
            </a:r>
            <a:r>
              <a:rPr sz="3300" dirty="0">
                <a:latin typeface="Calibri"/>
                <a:cs typeface="Calibri"/>
              </a:rPr>
              <a:t>o</a:t>
            </a:r>
            <a:r>
              <a:rPr sz="3300" spc="-2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d</a:t>
            </a:r>
            <a:r>
              <a:rPr sz="3300" spc="-25" dirty="0">
                <a:latin typeface="Calibri"/>
                <a:cs typeface="Calibri"/>
              </a:rPr>
              <a:t>e</a:t>
            </a:r>
            <a:r>
              <a:rPr sz="3300" spc="-35" dirty="0">
                <a:latin typeface="Calibri"/>
                <a:cs typeface="Calibri"/>
              </a:rPr>
              <a:t>t</a:t>
            </a:r>
            <a:r>
              <a:rPr sz="3300" spc="-5" dirty="0">
                <a:latin typeface="Calibri"/>
                <a:cs typeface="Calibri"/>
              </a:rPr>
              <a:t>e</a:t>
            </a:r>
            <a:r>
              <a:rPr sz="3300" spc="-20" dirty="0">
                <a:latin typeface="Calibri"/>
                <a:cs typeface="Calibri"/>
              </a:rPr>
              <a:t>r</a:t>
            </a:r>
            <a:r>
              <a:rPr sz="3300" dirty="0">
                <a:latin typeface="Calibri"/>
                <a:cs typeface="Calibri"/>
              </a:rPr>
              <a:t>mi</a:t>
            </a:r>
            <a:r>
              <a:rPr sz="3300" spc="-10" dirty="0">
                <a:latin typeface="Calibri"/>
                <a:cs typeface="Calibri"/>
              </a:rPr>
              <a:t>n</a:t>
            </a:r>
            <a:r>
              <a:rPr sz="3300" spc="-5" dirty="0">
                <a:latin typeface="Calibri"/>
                <a:cs typeface="Calibri"/>
              </a:rPr>
              <a:t>e</a:t>
            </a:r>
            <a:endParaRPr sz="33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</a:pPr>
            <a:r>
              <a:rPr sz="3300" dirty="0">
                <a:latin typeface="Calibri"/>
                <a:cs typeface="Calibri"/>
              </a:rPr>
              <a:t>and</a:t>
            </a:r>
            <a:r>
              <a:rPr sz="3300" spc="-5" dirty="0">
                <a:latin typeface="Calibri"/>
                <a:cs typeface="Calibri"/>
              </a:rPr>
              <a:t> describe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the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spc="-55" dirty="0">
                <a:latin typeface="Calibri"/>
                <a:cs typeface="Calibri"/>
              </a:rPr>
              <a:t>v</a:t>
            </a:r>
            <a:r>
              <a:rPr sz="3300" dirty="0">
                <a:latin typeface="Calibri"/>
                <a:cs typeface="Calibri"/>
              </a:rPr>
              <a:t>arious </a:t>
            </a:r>
            <a:r>
              <a:rPr sz="3300" spc="-5" dirty="0">
                <a:latin typeface="Calibri"/>
                <a:cs typeface="Calibri"/>
              </a:rPr>
              <a:t>types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o</a:t>
            </a:r>
            <a:r>
              <a:rPr sz="3300" dirty="0">
                <a:latin typeface="Calibri"/>
                <a:cs typeface="Calibri"/>
              </a:rPr>
              <a:t>f </a:t>
            </a:r>
            <a:r>
              <a:rPr sz="3300" spc="-20" dirty="0">
                <a:latin typeface="Calibri"/>
                <a:cs typeface="Calibri"/>
              </a:rPr>
              <a:t>w</a:t>
            </a:r>
            <a:r>
              <a:rPr sz="3300" spc="-5" dirty="0">
                <a:latin typeface="Calibri"/>
                <a:cs typeface="Calibri"/>
              </a:rPr>
              <a:t>orl</a:t>
            </a:r>
            <a:r>
              <a:rPr sz="3300" dirty="0">
                <a:latin typeface="Calibri"/>
                <a:cs typeface="Calibri"/>
              </a:rPr>
              <a:t>d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cl</a:t>
            </a:r>
            <a:r>
              <a:rPr sz="3300" spc="-15" dirty="0">
                <a:latin typeface="Calibri"/>
                <a:cs typeface="Calibri"/>
              </a:rPr>
              <a:t>i</a:t>
            </a:r>
            <a:r>
              <a:rPr sz="3300" spc="-5" dirty="0">
                <a:latin typeface="Calibri"/>
                <a:cs typeface="Calibri"/>
              </a:rPr>
              <a:t>m</a:t>
            </a:r>
            <a:r>
              <a:rPr sz="3300" spc="-25" dirty="0">
                <a:latin typeface="Calibri"/>
                <a:cs typeface="Calibri"/>
              </a:rPr>
              <a:t>a</a:t>
            </a:r>
            <a:r>
              <a:rPr sz="3300" spc="-40" dirty="0">
                <a:latin typeface="Calibri"/>
                <a:cs typeface="Calibri"/>
              </a:rPr>
              <a:t>t</a:t>
            </a:r>
            <a:r>
              <a:rPr sz="3300" spc="-5" dirty="0">
                <a:latin typeface="Calibri"/>
                <a:cs typeface="Calibri"/>
              </a:rPr>
              <a:t>es</a:t>
            </a:r>
            <a:endParaRPr sz="3300">
              <a:latin typeface="Calibri"/>
              <a:cs typeface="Calibri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720"/>
              </a:spcBef>
            </a:pPr>
            <a:r>
              <a:rPr sz="3300" spc="5" dirty="0">
                <a:latin typeface="Calibri"/>
                <a:cs typeface="Calibri"/>
              </a:rPr>
              <a:t>--</a:t>
            </a:r>
            <a:r>
              <a:rPr sz="3300" dirty="0">
                <a:latin typeface="Calibri"/>
                <a:cs typeface="Calibri"/>
              </a:rPr>
              <a:t>it</a:t>
            </a:r>
            <a:r>
              <a:rPr sz="3300" spc="-3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is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also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known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as</a:t>
            </a:r>
            <a:r>
              <a:rPr sz="3300" spc="-5" dirty="0">
                <a:latin typeface="Calibri"/>
                <a:cs typeface="Calibri"/>
              </a:rPr>
              <a:t> d</a:t>
            </a:r>
            <a:r>
              <a:rPr sz="3300" spc="-15" dirty="0">
                <a:latin typeface="Calibri"/>
                <a:cs typeface="Calibri"/>
              </a:rPr>
              <a:t>e</a:t>
            </a:r>
            <a:r>
              <a:rPr sz="3300" spc="-5" dirty="0">
                <a:latin typeface="Calibri"/>
                <a:cs typeface="Calibri"/>
              </a:rPr>
              <a:t>scri</a:t>
            </a:r>
            <a:r>
              <a:rPr sz="3300" spc="-15" dirty="0">
                <a:latin typeface="Calibri"/>
                <a:cs typeface="Calibri"/>
              </a:rPr>
              <a:t>p</a:t>
            </a:r>
            <a:r>
              <a:rPr sz="3300" dirty="0">
                <a:latin typeface="Calibri"/>
                <a:cs typeface="Calibri"/>
              </a:rPr>
              <a:t>ti</a:t>
            </a:r>
            <a:r>
              <a:rPr sz="3300" spc="-25" dirty="0">
                <a:latin typeface="Calibri"/>
                <a:cs typeface="Calibri"/>
              </a:rPr>
              <a:t>v</a:t>
            </a:r>
            <a:r>
              <a:rPr sz="3300" spc="-5" dirty="0">
                <a:latin typeface="Calibri"/>
                <a:cs typeface="Calibri"/>
              </a:rPr>
              <a:t>e</a:t>
            </a:r>
            <a:r>
              <a:rPr sz="3300" spc="-2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cl</a:t>
            </a:r>
            <a:r>
              <a:rPr sz="3300" spc="-10" dirty="0">
                <a:latin typeface="Calibri"/>
                <a:cs typeface="Calibri"/>
              </a:rPr>
              <a:t>i</a:t>
            </a:r>
            <a:r>
              <a:rPr sz="3300" spc="-5" dirty="0">
                <a:latin typeface="Calibri"/>
                <a:cs typeface="Calibri"/>
              </a:rPr>
              <a:t>m</a:t>
            </a:r>
            <a:r>
              <a:rPr sz="3300" spc="-25" dirty="0">
                <a:latin typeface="Calibri"/>
                <a:cs typeface="Calibri"/>
              </a:rPr>
              <a:t>a</a:t>
            </a:r>
            <a:r>
              <a:rPr sz="3300" spc="-30" dirty="0">
                <a:latin typeface="Calibri"/>
                <a:cs typeface="Calibri"/>
              </a:rPr>
              <a:t>t</a:t>
            </a:r>
            <a:r>
              <a:rPr sz="3300" spc="-5" dirty="0">
                <a:latin typeface="Calibri"/>
                <a:cs typeface="Calibri"/>
              </a:rPr>
              <a:t>olog</a:t>
            </a:r>
            <a:r>
              <a:rPr sz="3300" dirty="0">
                <a:latin typeface="Calibri"/>
                <a:cs typeface="Calibri"/>
              </a:rPr>
              <a:t>y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b</a:t>
            </a:r>
            <a:r>
              <a:rPr sz="3300" spc="-10" dirty="0">
                <a:latin typeface="Calibri"/>
                <a:cs typeface="Calibri"/>
              </a:rPr>
              <a:t>e</a:t>
            </a:r>
            <a:r>
              <a:rPr sz="3300" spc="-30" dirty="0">
                <a:latin typeface="Calibri"/>
                <a:cs typeface="Calibri"/>
              </a:rPr>
              <a:t>c</a:t>
            </a:r>
            <a:r>
              <a:rPr sz="3300" dirty="0">
                <a:latin typeface="Calibri"/>
                <a:cs typeface="Calibri"/>
              </a:rPr>
              <a:t>ause it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is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spc="-30" dirty="0">
                <a:latin typeface="Calibri"/>
                <a:cs typeface="Calibri"/>
              </a:rPr>
              <a:t>c</a:t>
            </a:r>
            <a:r>
              <a:rPr sz="3300" spc="-5" dirty="0">
                <a:latin typeface="Calibri"/>
                <a:cs typeface="Calibri"/>
              </a:rPr>
              <a:t>oncern</a:t>
            </a:r>
            <a:r>
              <a:rPr sz="3300" dirty="0">
                <a:latin typeface="Calibri"/>
                <a:cs typeface="Calibri"/>
              </a:rPr>
              <a:t>ed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w</a:t>
            </a:r>
            <a:r>
              <a:rPr sz="3300" spc="-10" dirty="0">
                <a:latin typeface="Calibri"/>
                <a:cs typeface="Calibri"/>
              </a:rPr>
              <a:t>i</a:t>
            </a:r>
            <a:r>
              <a:rPr sz="3300" dirty="0">
                <a:latin typeface="Calibri"/>
                <a:cs typeface="Calibri"/>
              </a:rPr>
              <a:t>th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t</a:t>
            </a:r>
            <a:r>
              <a:rPr sz="3300" spc="-10" dirty="0">
                <a:latin typeface="Calibri"/>
                <a:cs typeface="Calibri"/>
              </a:rPr>
              <a:t>h</a:t>
            </a:r>
            <a:r>
              <a:rPr sz="3300" spc="-5" dirty="0">
                <a:latin typeface="Calibri"/>
                <a:cs typeface="Calibri"/>
              </a:rPr>
              <a:t>e</a:t>
            </a:r>
            <a:r>
              <a:rPr sz="3300" spc="-3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id</a:t>
            </a:r>
            <a:r>
              <a:rPr sz="3300" spc="-20" dirty="0">
                <a:latin typeface="Calibri"/>
                <a:cs typeface="Calibri"/>
              </a:rPr>
              <a:t>e</a:t>
            </a:r>
            <a:r>
              <a:rPr sz="3300" spc="-30" dirty="0">
                <a:latin typeface="Calibri"/>
                <a:cs typeface="Calibri"/>
              </a:rPr>
              <a:t>n</a:t>
            </a:r>
            <a:r>
              <a:rPr sz="3300" dirty="0">
                <a:latin typeface="Calibri"/>
                <a:cs typeface="Calibri"/>
              </a:rPr>
              <a:t>tif</a:t>
            </a:r>
            <a:r>
              <a:rPr sz="3300" spc="-10" dirty="0">
                <a:latin typeface="Calibri"/>
                <a:cs typeface="Calibri"/>
              </a:rPr>
              <a:t>i</a:t>
            </a:r>
            <a:r>
              <a:rPr sz="3300" spc="-30" dirty="0">
                <a:latin typeface="Calibri"/>
                <a:cs typeface="Calibri"/>
              </a:rPr>
              <a:t>c</a:t>
            </a:r>
            <a:r>
              <a:rPr sz="3300" spc="-25" dirty="0">
                <a:latin typeface="Calibri"/>
                <a:cs typeface="Calibri"/>
              </a:rPr>
              <a:t>a</a:t>
            </a:r>
            <a:r>
              <a:rPr sz="3300" dirty="0">
                <a:latin typeface="Calibri"/>
                <a:cs typeface="Calibri"/>
              </a:rPr>
              <a:t>tion</a:t>
            </a:r>
            <a:r>
              <a:rPr sz="3300" spc="-5" dirty="0">
                <a:latin typeface="Calibri"/>
                <a:cs typeface="Calibri"/>
              </a:rPr>
              <a:t> of </a:t>
            </a:r>
            <a:r>
              <a:rPr sz="3300" dirty="0">
                <a:latin typeface="Calibri"/>
                <a:cs typeface="Calibri"/>
              </a:rPr>
              <a:t>impor</a:t>
            </a:r>
            <a:r>
              <a:rPr sz="3300" spc="-50" dirty="0">
                <a:latin typeface="Calibri"/>
                <a:cs typeface="Calibri"/>
              </a:rPr>
              <a:t>t</a:t>
            </a:r>
            <a:r>
              <a:rPr sz="3300" dirty="0">
                <a:latin typeface="Calibri"/>
                <a:cs typeface="Calibri"/>
              </a:rPr>
              <a:t>a</a:t>
            </a:r>
            <a:r>
              <a:rPr sz="3300" spc="-30" dirty="0">
                <a:latin typeface="Calibri"/>
                <a:cs typeface="Calibri"/>
              </a:rPr>
              <a:t>n</a:t>
            </a:r>
            <a:r>
              <a:rPr sz="3300" spc="-5" dirty="0">
                <a:latin typeface="Calibri"/>
                <a:cs typeface="Calibri"/>
              </a:rPr>
              <a:t>t</a:t>
            </a:r>
            <a:r>
              <a:rPr sz="3300" dirty="0">
                <a:latin typeface="Calibri"/>
                <a:cs typeface="Calibri"/>
              </a:rPr>
              <a:t> cl</a:t>
            </a:r>
            <a:r>
              <a:rPr sz="3300" spc="-10" dirty="0">
                <a:latin typeface="Calibri"/>
                <a:cs typeface="Calibri"/>
              </a:rPr>
              <a:t>i</a:t>
            </a:r>
            <a:r>
              <a:rPr sz="3300" spc="-5" dirty="0">
                <a:latin typeface="Calibri"/>
                <a:cs typeface="Calibri"/>
              </a:rPr>
              <a:t>m</a:t>
            </a:r>
            <a:r>
              <a:rPr sz="3300" spc="-25" dirty="0">
                <a:latin typeface="Calibri"/>
                <a:cs typeface="Calibri"/>
              </a:rPr>
              <a:t>a</a:t>
            </a:r>
            <a:r>
              <a:rPr sz="3300" dirty="0">
                <a:latin typeface="Calibri"/>
                <a:cs typeface="Calibri"/>
              </a:rPr>
              <a:t>tic</a:t>
            </a:r>
            <a:r>
              <a:rPr sz="3300" spc="-3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cha</a:t>
            </a:r>
            <a:r>
              <a:rPr sz="3300" spc="-65" dirty="0">
                <a:latin typeface="Calibri"/>
                <a:cs typeface="Calibri"/>
              </a:rPr>
              <a:t>r</a:t>
            </a:r>
            <a:r>
              <a:rPr sz="3300" spc="-5" dirty="0">
                <a:latin typeface="Calibri"/>
                <a:cs typeface="Calibri"/>
              </a:rPr>
              <a:t>ac</a:t>
            </a:r>
            <a:r>
              <a:rPr sz="3300" spc="-35" dirty="0">
                <a:latin typeface="Calibri"/>
                <a:cs typeface="Calibri"/>
              </a:rPr>
              <a:t>t</a:t>
            </a:r>
            <a:r>
              <a:rPr sz="3300" spc="-5" dirty="0">
                <a:latin typeface="Calibri"/>
                <a:cs typeface="Calibri"/>
              </a:rPr>
              <a:t>e</a:t>
            </a:r>
            <a:r>
              <a:rPr sz="3300" spc="-15" dirty="0">
                <a:latin typeface="Calibri"/>
                <a:cs typeface="Calibri"/>
              </a:rPr>
              <a:t>r</a:t>
            </a:r>
            <a:r>
              <a:rPr sz="3300" dirty="0">
                <a:latin typeface="Calibri"/>
                <a:cs typeface="Calibri"/>
              </a:rPr>
              <a:t>i</a:t>
            </a:r>
            <a:r>
              <a:rPr sz="3300" spc="-40" dirty="0">
                <a:latin typeface="Calibri"/>
                <a:cs typeface="Calibri"/>
              </a:rPr>
              <a:t>s</a:t>
            </a:r>
            <a:r>
              <a:rPr sz="3300" dirty="0">
                <a:latin typeface="Calibri"/>
                <a:cs typeface="Calibri"/>
              </a:rPr>
              <a:t>tics</a:t>
            </a:r>
            <a:r>
              <a:rPr sz="3300" spc="-3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and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the i</a:t>
            </a:r>
            <a:r>
              <a:rPr sz="3300" spc="-40" dirty="0">
                <a:latin typeface="Calibri"/>
                <a:cs typeface="Calibri"/>
              </a:rPr>
              <a:t>n</a:t>
            </a:r>
            <a:r>
              <a:rPr sz="3300" spc="-35" dirty="0">
                <a:latin typeface="Calibri"/>
                <a:cs typeface="Calibri"/>
              </a:rPr>
              <a:t>t</a:t>
            </a:r>
            <a:r>
              <a:rPr sz="3300" spc="-5" dirty="0">
                <a:latin typeface="Calibri"/>
                <a:cs typeface="Calibri"/>
              </a:rPr>
              <a:t>e</a:t>
            </a:r>
            <a:r>
              <a:rPr sz="3300" spc="-80" dirty="0">
                <a:latin typeface="Calibri"/>
                <a:cs typeface="Calibri"/>
              </a:rPr>
              <a:t>r</a:t>
            </a:r>
            <a:r>
              <a:rPr sz="3300" dirty="0">
                <a:latin typeface="Calibri"/>
                <a:cs typeface="Calibri"/>
              </a:rPr>
              <a:t>action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o</a:t>
            </a:r>
            <a:r>
              <a:rPr sz="3300" dirty="0">
                <a:latin typeface="Calibri"/>
                <a:cs typeface="Calibri"/>
              </a:rPr>
              <a:t>f </a:t>
            </a:r>
            <a:r>
              <a:rPr sz="3300" spc="-30" dirty="0">
                <a:latin typeface="Calibri"/>
                <a:cs typeface="Calibri"/>
              </a:rPr>
              <a:t>w</a:t>
            </a:r>
            <a:r>
              <a:rPr sz="3300" dirty="0">
                <a:latin typeface="Calibri"/>
                <a:cs typeface="Calibri"/>
              </a:rPr>
              <a:t>e</a:t>
            </a:r>
            <a:r>
              <a:rPr sz="3300" spc="-30" dirty="0">
                <a:latin typeface="Calibri"/>
                <a:cs typeface="Calibri"/>
              </a:rPr>
              <a:t>a</a:t>
            </a:r>
            <a:r>
              <a:rPr sz="3300" dirty="0">
                <a:latin typeface="Calibri"/>
                <a:cs typeface="Calibri"/>
              </a:rPr>
              <a:t>th</a:t>
            </a:r>
            <a:r>
              <a:rPr sz="3300" spc="-10" dirty="0">
                <a:latin typeface="Calibri"/>
                <a:cs typeface="Calibri"/>
              </a:rPr>
              <a:t>e</a:t>
            </a:r>
            <a:r>
              <a:rPr sz="3300" spc="-5" dirty="0">
                <a:latin typeface="Calibri"/>
                <a:cs typeface="Calibri"/>
              </a:rPr>
              <a:t>r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and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cl</a:t>
            </a:r>
            <a:r>
              <a:rPr sz="3300" spc="-10" dirty="0">
                <a:latin typeface="Calibri"/>
                <a:cs typeface="Calibri"/>
              </a:rPr>
              <a:t>i</a:t>
            </a:r>
            <a:r>
              <a:rPr sz="3300" dirty="0">
                <a:latin typeface="Calibri"/>
                <a:cs typeface="Calibri"/>
              </a:rPr>
              <a:t>m</a:t>
            </a:r>
            <a:r>
              <a:rPr sz="3300" spc="-25" dirty="0">
                <a:latin typeface="Calibri"/>
                <a:cs typeface="Calibri"/>
              </a:rPr>
              <a:t>a</a:t>
            </a:r>
            <a:r>
              <a:rPr sz="3300" dirty="0">
                <a:latin typeface="Calibri"/>
                <a:cs typeface="Calibri"/>
              </a:rPr>
              <a:t>tic</a:t>
            </a:r>
            <a:r>
              <a:rPr sz="3300" spc="-2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e</a:t>
            </a:r>
            <a:r>
              <a:rPr sz="3300" spc="-15" dirty="0">
                <a:latin typeface="Calibri"/>
                <a:cs typeface="Calibri"/>
              </a:rPr>
              <a:t>l</a:t>
            </a:r>
            <a:r>
              <a:rPr sz="3300" dirty="0">
                <a:latin typeface="Calibri"/>
                <a:cs typeface="Calibri"/>
              </a:rPr>
              <a:t>em</a:t>
            </a:r>
            <a:r>
              <a:rPr sz="3300" spc="-15" dirty="0">
                <a:latin typeface="Calibri"/>
                <a:cs typeface="Calibri"/>
              </a:rPr>
              <a:t>e</a:t>
            </a:r>
            <a:r>
              <a:rPr sz="3300" spc="-30" dirty="0">
                <a:latin typeface="Calibri"/>
                <a:cs typeface="Calibri"/>
              </a:rPr>
              <a:t>n</a:t>
            </a:r>
            <a:r>
              <a:rPr sz="3300" dirty="0">
                <a:latin typeface="Calibri"/>
                <a:cs typeface="Calibri"/>
              </a:rPr>
              <a:t>ts </a:t>
            </a:r>
            <a:r>
              <a:rPr sz="3300" spc="-5" dirty="0">
                <a:latin typeface="Calibri"/>
                <a:cs typeface="Calibri"/>
              </a:rPr>
              <a:t>upo</a:t>
            </a:r>
            <a:r>
              <a:rPr sz="3300" dirty="0">
                <a:latin typeface="Calibri"/>
                <a:cs typeface="Calibri"/>
              </a:rPr>
              <a:t>n the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l</a:t>
            </a:r>
            <a:r>
              <a:rPr sz="3300" spc="-15" dirty="0">
                <a:latin typeface="Calibri"/>
                <a:cs typeface="Calibri"/>
              </a:rPr>
              <a:t>i</a:t>
            </a:r>
            <a:r>
              <a:rPr sz="3300" spc="-80" dirty="0">
                <a:latin typeface="Calibri"/>
                <a:cs typeface="Calibri"/>
              </a:rPr>
              <a:t>f</a:t>
            </a:r>
            <a:r>
              <a:rPr sz="3300" spc="-5" dirty="0">
                <a:latin typeface="Calibri"/>
                <a:cs typeface="Calibri"/>
              </a:rPr>
              <a:t>e,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healt</a:t>
            </a:r>
            <a:r>
              <a:rPr sz="3300" dirty="0">
                <a:latin typeface="Calibri"/>
                <a:cs typeface="Calibri"/>
              </a:rPr>
              <a:t>h and</a:t>
            </a:r>
            <a:r>
              <a:rPr sz="3300" spc="-5" dirty="0">
                <a:latin typeface="Calibri"/>
                <a:cs typeface="Calibri"/>
              </a:rPr>
              <a:t> e</a:t>
            </a:r>
            <a:r>
              <a:rPr sz="3300" spc="-30" dirty="0">
                <a:latin typeface="Calibri"/>
                <a:cs typeface="Calibri"/>
              </a:rPr>
              <a:t>c</a:t>
            </a:r>
            <a:r>
              <a:rPr sz="3300" spc="-5" dirty="0">
                <a:latin typeface="Calibri"/>
                <a:cs typeface="Calibri"/>
              </a:rPr>
              <a:t>onomi</a:t>
            </a:r>
            <a:r>
              <a:rPr sz="3300" dirty="0">
                <a:latin typeface="Calibri"/>
                <a:cs typeface="Calibri"/>
              </a:rPr>
              <a:t>c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spc="-30" dirty="0">
                <a:latin typeface="Calibri"/>
                <a:cs typeface="Calibri"/>
              </a:rPr>
              <a:t>c</a:t>
            </a:r>
            <a:r>
              <a:rPr sz="3300" spc="-5" dirty="0">
                <a:latin typeface="Calibri"/>
                <a:cs typeface="Calibri"/>
              </a:rPr>
              <a:t>ondit</a:t>
            </a:r>
            <a:r>
              <a:rPr sz="3300" spc="-10" dirty="0">
                <a:latin typeface="Calibri"/>
                <a:cs typeface="Calibri"/>
              </a:rPr>
              <a:t>i</a:t>
            </a:r>
            <a:r>
              <a:rPr sz="3300" spc="-5" dirty="0">
                <a:latin typeface="Calibri"/>
                <a:cs typeface="Calibri"/>
              </a:rPr>
              <a:t>on</a:t>
            </a:r>
            <a:r>
              <a:rPr sz="3300" dirty="0">
                <a:latin typeface="Calibri"/>
                <a:cs typeface="Calibri"/>
              </a:rPr>
              <a:t>s </a:t>
            </a:r>
            <a:r>
              <a:rPr sz="3300" spc="-5" dirty="0">
                <a:latin typeface="Calibri"/>
                <a:cs typeface="Calibri"/>
              </a:rPr>
              <a:t>of </a:t>
            </a:r>
            <a:r>
              <a:rPr sz="3300" dirty="0">
                <a:latin typeface="Calibri"/>
                <a:cs typeface="Calibri"/>
              </a:rPr>
              <a:t>the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p</a:t>
            </a:r>
            <a:r>
              <a:rPr sz="3300" spc="-15" dirty="0">
                <a:latin typeface="Calibri"/>
                <a:cs typeface="Calibri"/>
              </a:rPr>
              <a:t>e</a:t>
            </a:r>
            <a:r>
              <a:rPr sz="3300" spc="-5" dirty="0">
                <a:latin typeface="Calibri"/>
                <a:cs typeface="Calibri"/>
              </a:rPr>
              <a:t>opl</a:t>
            </a:r>
            <a:r>
              <a:rPr sz="3300" dirty="0">
                <a:latin typeface="Calibri"/>
                <a:cs typeface="Calibri"/>
              </a:rPr>
              <a:t>e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a</a:t>
            </a:r>
            <a:r>
              <a:rPr sz="3300" spc="-5" dirty="0">
                <a:latin typeface="Calibri"/>
                <a:cs typeface="Calibri"/>
              </a:rPr>
              <a:t>n</a:t>
            </a:r>
            <a:r>
              <a:rPr sz="3300" dirty="0">
                <a:latin typeface="Calibri"/>
                <a:cs typeface="Calibri"/>
              </a:rPr>
              <a:t>d </a:t>
            </a:r>
            <a:r>
              <a:rPr sz="3300" spc="-5" dirty="0">
                <a:latin typeface="Calibri"/>
                <a:cs typeface="Calibri"/>
              </a:rPr>
              <a:t>a</a:t>
            </a:r>
            <a:r>
              <a:rPr sz="3300" spc="-40" dirty="0">
                <a:latin typeface="Calibri"/>
                <a:cs typeface="Calibri"/>
              </a:rPr>
              <a:t>r</a:t>
            </a:r>
            <a:r>
              <a:rPr sz="3300" spc="-5" dirty="0">
                <a:latin typeface="Calibri"/>
                <a:cs typeface="Calibri"/>
              </a:rPr>
              <a:t>eas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609600"/>
            <a:ext cx="8455660" cy="5573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buFont typeface="Wingdings"/>
              <a:buChar char=""/>
              <a:tabLst>
                <a:tab pos="356235" algn="l"/>
              </a:tabLst>
            </a:pPr>
            <a:r>
              <a:rPr sz="3500" b="1" dirty="0">
                <a:latin typeface="Calibri"/>
                <a:cs typeface="Calibri"/>
              </a:rPr>
              <a:t>Ap</a:t>
            </a:r>
            <a:r>
              <a:rPr sz="3500" b="1" spc="-10" dirty="0">
                <a:latin typeface="Calibri"/>
                <a:cs typeface="Calibri"/>
              </a:rPr>
              <a:t>p</a:t>
            </a:r>
            <a:r>
              <a:rPr sz="3500" b="1" dirty="0">
                <a:latin typeface="Calibri"/>
                <a:cs typeface="Calibri"/>
              </a:rPr>
              <a:t>lied</a:t>
            </a:r>
            <a:r>
              <a:rPr sz="3500" b="1" spc="-30" dirty="0">
                <a:latin typeface="Calibri"/>
                <a:cs typeface="Calibri"/>
              </a:rPr>
              <a:t> </a:t>
            </a:r>
            <a:r>
              <a:rPr sz="3500" b="1" spc="-5" dirty="0">
                <a:latin typeface="Calibri"/>
                <a:cs typeface="Calibri"/>
              </a:rPr>
              <a:t>cl</a:t>
            </a:r>
            <a:r>
              <a:rPr sz="3500" b="1" spc="10" dirty="0">
                <a:latin typeface="Calibri"/>
                <a:cs typeface="Calibri"/>
              </a:rPr>
              <a:t>i</a:t>
            </a:r>
            <a:r>
              <a:rPr sz="3500" b="1" dirty="0">
                <a:latin typeface="Calibri"/>
                <a:cs typeface="Calibri"/>
              </a:rPr>
              <a:t>m</a:t>
            </a:r>
            <a:r>
              <a:rPr sz="3500" b="1" spc="-25" dirty="0">
                <a:latin typeface="Calibri"/>
                <a:cs typeface="Calibri"/>
              </a:rPr>
              <a:t>a</a:t>
            </a:r>
            <a:r>
              <a:rPr sz="3500" b="1" spc="-35" dirty="0">
                <a:latin typeface="Calibri"/>
                <a:cs typeface="Calibri"/>
              </a:rPr>
              <a:t>t</a:t>
            </a:r>
            <a:r>
              <a:rPr sz="3500" b="1" dirty="0">
                <a:latin typeface="Calibri"/>
                <a:cs typeface="Calibri"/>
              </a:rPr>
              <a:t>olo</a:t>
            </a:r>
            <a:r>
              <a:rPr sz="3500" b="1" spc="-10" dirty="0">
                <a:latin typeface="Calibri"/>
                <a:cs typeface="Calibri"/>
              </a:rPr>
              <a:t>g</a:t>
            </a:r>
            <a:r>
              <a:rPr sz="3500" b="1" dirty="0">
                <a:latin typeface="Calibri"/>
                <a:cs typeface="Calibri"/>
              </a:rPr>
              <a:t>y</a:t>
            </a:r>
            <a:r>
              <a:rPr sz="3500" b="1" spc="-5" dirty="0">
                <a:latin typeface="Calibri"/>
                <a:cs typeface="Calibri"/>
              </a:rPr>
              <a:t>:</a:t>
            </a:r>
            <a:r>
              <a:rPr sz="3500" b="1" dirty="0">
                <a:latin typeface="Calibri"/>
                <a:cs typeface="Calibri"/>
              </a:rPr>
              <a:t>-</a:t>
            </a:r>
            <a:endParaRPr sz="35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47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marR="8255" indent="-343535" algn="just">
              <a:lnSpc>
                <a:spcPct val="90000"/>
              </a:lnSpc>
            </a:pPr>
            <a:r>
              <a:rPr sz="3500" dirty="0">
                <a:latin typeface="Calibri"/>
                <a:cs typeface="Calibri"/>
              </a:rPr>
              <a:t>--</a:t>
            </a:r>
            <a:r>
              <a:rPr sz="3500" spc="-10" dirty="0">
                <a:latin typeface="Calibri"/>
                <a:cs typeface="Calibri"/>
              </a:rPr>
              <a:t> </a:t>
            </a:r>
            <a:r>
              <a:rPr sz="3500" spc="-5" dirty="0">
                <a:latin typeface="Calibri"/>
                <a:cs typeface="Calibri"/>
              </a:rPr>
              <a:t>Thi</a:t>
            </a:r>
            <a:r>
              <a:rPr sz="3500" dirty="0">
                <a:latin typeface="Calibri"/>
                <a:cs typeface="Calibri"/>
              </a:rPr>
              <a:t>s</a:t>
            </a:r>
            <a:r>
              <a:rPr sz="3500" spc="5" dirty="0">
                <a:latin typeface="Calibri"/>
                <a:cs typeface="Calibri"/>
              </a:rPr>
              <a:t> </a:t>
            </a:r>
            <a:r>
              <a:rPr sz="3500" spc="-5" dirty="0">
                <a:latin typeface="Calibri"/>
                <a:cs typeface="Calibri"/>
              </a:rPr>
              <a:t>b</a:t>
            </a:r>
            <a:r>
              <a:rPr sz="3500" spc="-65" dirty="0">
                <a:latin typeface="Calibri"/>
                <a:cs typeface="Calibri"/>
              </a:rPr>
              <a:t>r</a:t>
            </a:r>
            <a:r>
              <a:rPr sz="3500" dirty="0">
                <a:latin typeface="Calibri"/>
                <a:cs typeface="Calibri"/>
              </a:rPr>
              <a:t>anch</a:t>
            </a:r>
            <a:r>
              <a:rPr sz="3500" spc="-5" dirty="0">
                <a:latin typeface="Calibri"/>
                <a:cs typeface="Calibri"/>
              </a:rPr>
              <a:t> o</a:t>
            </a:r>
            <a:r>
              <a:rPr sz="3500" dirty="0">
                <a:latin typeface="Calibri"/>
                <a:cs typeface="Calibri"/>
              </a:rPr>
              <a:t>f cli</a:t>
            </a:r>
            <a:r>
              <a:rPr sz="3500" spc="-10" dirty="0">
                <a:latin typeface="Calibri"/>
                <a:cs typeface="Calibri"/>
              </a:rPr>
              <a:t>m</a:t>
            </a:r>
            <a:r>
              <a:rPr sz="3500" spc="-25" dirty="0">
                <a:latin typeface="Calibri"/>
                <a:cs typeface="Calibri"/>
              </a:rPr>
              <a:t>a</a:t>
            </a:r>
            <a:r>
              <a:rPr sz="3500" spc="-45" dirty="0">
                <a:latin typeface="Calibri"/>
                <a:cs typeface="Calibri"/>
              </a:rPr>
              <a:t>t</a:t>
            </a:r>
            <a:r>
              <a:rPr sz="3500" spc="-5" dirty="0">
                <a:latin typeface="Calibri"/>
                <a:cs typeface="Calibri"/>
              </a:rPr>
              <a:t>olog</a:t>
            </a:r>
            <a:r>
              <a:rPr sz="3500" dirty="0">
                <a:latin typeface="Calibri"/>
                <a:cs typeface="Calibri"/>
              </a:rPr>
              <a:t>y</a:t>
            </a:r>
            <a:r>
              <a:rPr sz="3500" spc="3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is</a:t>
            </a:r>
            <a:r>
              <a:rPr sz="3500" spc="-10" dirty="0">
                <a:latin typeface="Calibri"/>
                <a:cs typeface="Calibri"/>
              </a:rPr>
              <a:t> </a:t>
            </a:r>
            <a:r>
              <a:rPr sz="3500" spc="-20" dirty="0">
                <a:latin typeface="Calibri"/>
                <a:cs typeface="Calibri"/>
              </a:rPr>
              <a:t>c</a:t>
            </a:r>
            <a:r>
              <a:rPr sz="3500" spc="-5" dirty="0">
                <a:latin typeface="Calibri"/>
                <a:cs typeface="Calibri"/>
              </a:rPr>
              <a:t>oncerne</a:t>
            </a:r>
            <a:r>
              <a:rPr sz="3500" dirty="0">
                <a:latin typeface="Calibri"/>
                <a:cs typeface="Calibri"/>
              </a:rPr>
              <a:t>d</a:t>
            </a:r>
            <a:r>
              <a:rPr sz="3500" spc="-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with the appl</a:t>
            </a:r>
            <a:r>
              <a:rPr sz="3500" spc="-15" dirty="0">
                <a:latin typeface="Calibri"/>
                <a:cs typeface="Calibri"/>
              </a:rPr>
              <a:t>i</a:t>
            </a:r>
            <a:r>
              <a:rPr sz="3500" spc="-25" dirty="0">
                <a:latin typeface="Calibri"/>
                <a:cs typeface="Calibri"/>
              </a:rPr>
              <a:t>ca</a:t>
            </a:r>
            <a:r>
              <a:rPr sz="3500" dirty="0">
                <a:latin typeface="Calibri"/>
                <a:cs typeface="Calibri"/>
              </a:rPr>
              <a:t>t</a:t>
            </a:r>
            <a:r>
              <a:rPr sz="3500" spc="-10" dirty="0">
                <a:latin typeface="Calibri"/>
                <a:cs typeface="Calibri"/>
              </a:rPr>
              <a:t>i</a:t>
            </a:r>
            <a:r>
              <a:rPr sz="3500" spc="-5" dirty="0">
                <a:latin typeface="Calibri"/>
                <a:cs typeface="Calibri"/>
              </a:rPr>
              <a:t>o</a:t>
            </a:r>
            <a:r>
              <a:rPr sz="3500" dirty="0">
                <a:latin typeface="Calibri"/>
                <a:cs typeface="Calibri"/>
              </a:rPr>
              <a:t>n</a:t>
            </a:r>
            <a:r>
              <a:rPr sz="3500" spc="25" dirty="0">
                <a:latin typeface="Calibri"/>
                <a:cs typeface="Calibri"/>
              </a:rPr>
              <a:t> </a:t>
            </a:r>
            <a:r>
              <a:rPr sz="3500" spc="-5" dirty="0">
                <a:latin typeface="Calibri"/>
                <a:cs typeface="Calibri"/>
              </a:rPr>
              <a:t>o</a:t>
            </a:r>
            <a:r>
              <a:rPr sz="3500" dirty="0">
                <a:latin typeface="Calibri"/>
                <a:cs typeface="Calibri"/>
              </a:rPr>
              <a:t>f </a:t>
            </a:r>
            <a:r>
              <a:rPr sz="3500" spc="-10" dirty="0">
                <a:latin typeface="Calibri"/>
                <a:cs typeface="Calibri"/>
              </a:rPr>
              <a:t>t</a:t>
            </a:r>
            <a:r>
              <a:rPr sz="3500" spc="-5" dirty="0">
                <a:latin typeface="Calibri"/>
                <a:cs typeface="Calibri"/>
              </a:rPr>
              <a:t>h</a:t>
            </a:r>
            <a:r>
              <a:rPr sz="3500" dirty="0">
                <a:latin typeface="Calibri"/>
                <a:cs typeface="Calibri"/>
              </a:rPr>
              <a:t>e</a:t>
            </a:r>
            <a:r>
              <a:rPr sz="3500" spc="1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cli</a:t>
            </a:r>
            <a:r>
              <a:rPr sz="3500" spc="-10" dirty="0">
                <a:latin typeface="Calibri"/>
                <a:cs typeface="Calibri"/>
              </a:rPr>
              <a:t>m</a:t>
            </a:r>
            <a:r>
              <a:rPr sz="3500" spc="-25" dirty="0">
                <a:latin typeface="Calibri"/>
                <a:cs typeface="Calibri"/>
              </a:rPr>
              <a:t>a</a:t>
            </a:r>
            <a:r>
              <a:rPr sz="3500" spc="-45" dirty="0">
                <a:latin typeface="Calibri"/>
                <a:cs typeface="Calibri"/>
              </a:rPr>
              <a:t>t</a:t>
            </a:r>
            <a:r>
              <a:rPr sz="3500" spc="-5" dirty="0">
                <a:latin typeface="Calibri"/>
                <a:cs typeface="Calibri"/>
              </a:rPr>
              <a:t>ologi</a:t>
            </a:r>
            <a:r>
              <a:rPr sz="3500" spc="-15" dirty="0">
                <a:latin typeface="Calibri"/>
                <a:cs typeface="Calibri"/>
              </a:rPr>
              <a:t>c</a:t>
            </a:r>
            <a:r>
              <a:rPr sz="3500" dirty="0">
                <a:latin typeface="Calibri"/>
                <a:cs typeface="Calibri"/>
              </a:rPr>
              <a:t>al kn</a:t>
            </a:r>
            <a:r>
              <a:rPr sz="3500" spc="-20" dirty="0">
                <a:latin typeface="Calibri"/>
                <a:cs typeface="Calibri"/>
              </a:rPr>
              <a:t>o</a:t>
            </a:r>
            <a:r>
              <a:rPr sz="3500" dirty="0">
                <a:latin typeface="Calibri"/>
                <a:cs typeface="Calibri"/>
              </a:rPr>
              <a:t>wled</a:t>
            </a:r>
            <a:r>
              <a:rPr sz="3500" spc="-25" dirty="0">
                <a:latin typeface="Calibri"/>
                <a:cs typeface="Calibri"/>
              </a:rPr>
              <a:t>g</a:t>
            </a:r>
            <a:r>
              <a:rPr sz="3500" dirty="0">
                <a:latin typeface="Calibri"/>
                <a:cs typeface="Calibri"/>
              </a:rPr>
              <a:t>e </a:t>
            </a:r>
            <a:r>
              <a:rPr sz="3500" spc="-45" dirty="0">
                <a:latin typeface="Calibri"/>
                <a:cs typeface="Calibri"/>
              </a:rPr>
              <a:t>t</a:t>
            </a:r>
            <a:r>
              <a:rPr sz="3500" dirty="0">
                <a:latin typeface="Calibri"/>
                <a:cs typeface="Calibri"/>
              </a:rPr>
              <a:t>o</a:t>
            </a:r>
            <a:r>
              <a:rPr sz="3500" spc="5" dirty="0">
                <a:latin typeface="Calibri"/>
                <a:cs typeface="Calibri"/>
              </a:rPr>
              <a:t> </a:t>
            </a:r>
            <a:r>
              <a:rPr sz="3500" spc="-5" dirty="0">
                <a:latin typeface="Calibri"/>
                <a:cs typeface="Calibri"/>
              </a:rPr>
              <a:t>p</a:t>
            </a:r>
            <a:r>
              <a:rPr sz="3500" spc="-65" dirty="0">
                <a:latin typeface="Calibri"/>
                <a:cs typeface="Calibri"/>
              </a:rPr>
              <a:t>r</a:t>
            </a:r>
            <a:r>
              <a:rPr sz="3500" dirty="0">
                <a:latin typeface="Calibri"/>
                <a:cs typeface="Calibri"/>
              </a:rPr>
              <a:t>acti</a:t>
            </a:r>
            <a:r>
              <a:rPr sz="3500" spc="-30" dirty="0">
                <a:latin typeface="Calibri"/>
                <a:cs typeface="Calibri"/>
              </a:rPr>
              <a:t>c</a:t>
            </a:r>
            <a:r>
              <a:rPr sz="3500" dirty="0">
                <a:latin typeface="Calibri"/>
                <a:cs typeface="Calibri"/>
              </a:rPr>
              <a:t>al </a:t>
            </a:r>
            <a:r>
              <a:rPr sz="3500" spc="-15" dirty="0">
                <a:latin typeface="Calibri"/>
                <a:cs typeface="Calibri"/>
              </a:rPr>
              <a:t>p</a:t>
            </a:r>
            <a:r>
              <a:rPr sz="3500" spc="-50" dirty="0">
                <a:latin typeface="Calibri"/>
                <a:cs typeface="Calibri"/>
              </a:rPr>
              <a:t>r</a:t>
            </a:r>
            <a:r>
              <a:rPr sz="3500" spc="-5" dirty="0">
                <a:latin typeface="Calibri"/>
                <a:cs typeface="Calibri"/>
              </a:rPr>
              <a:t>oblems</a:t>
            </a:r>
            <a:endParaRPr sz="3500">
              <a:latin typeface="Calibri"/>
              <a:cs typeface="Calibri"/>
            </a:endParaRPr>
          </a:p>
          <a:p>
            <a:pPr marL="12700" algn="just">
              <a:lnSpc>
                <a:spcPts val="3650"/>
              </a:lnSpc>
              <a:spcBef>
                <a:spcPts val="385"/>
              </a:spcBef>
            </a:pPr>
            <a:r>
              <a:rPr sz="3500" dirty="0">
                <a:latin typeface="Calibri"/>
                <a:cs typeface="Calibri"/>
              </a:rPr>
              <a:t>--</a:t>
            </a:r>
            <a:r>
              <a:rPr sz="3500" spc="-1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It</a:t>
            </a:r>
            <a:r>
              <a:rPr sz="3500" spc="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anal</a:t>
            </a:r>
            <a:r>
              <a:rPr sz="3500" spc="-35" dirty="0">
                <a:latin typeface="Calibri"/>
                <a:cs typeface="Calibri"/>
              </a:rPr>
              <a:t>y</a:t>
            </a:r>
            <a:r>
              <a:rPr sz="3500" spc="-5" dirty="0">
                <a:latin typeface="Calibri"/>
                <a:cs typeface="Calibri"/>
              </a:rPr>
              <a:t>se</a:t>
            </a:r>
            <a:r>
              <a:rPr sz="3500" dirty="0">
                <a:latin typeface="Calibri"/>
                <a:cs typeface="Calibri"/>
              </a:rPr>
              <a:t>s</a:t>
            </a:r>
            <a:r>
              <a:rPr sz="3500" spc="-10" dirty="0">
                <a:latin typeface="Calibri"/>
                <a:cs typeface="Calibri"/>
              </a:rPr>
              <a:t> t</a:t>
            </a:r>
            <a:r>
              <a:rPr sz="3500" spc="-5" dirty="0">
                <a:latin typeface="Calibri"/>
                <a:cs typeface="Calibri"/>
              </a:rPr>
              <a:t>h</a:t>
            </a:r>
            <a:r>
              <a:rPr sz="3500" dirty="0">
                <a:latin typeface="Calibri"/>
                <a:cs typeface="Calibri"/>
              </a:rPr>
              <a:t>e </a:t>
            </a:r>
            <a:r>
              <a:rPr sz="3500" spc="-35" dirty="0">
                <a:latin typeface="Calibri"/>
                <a:cs typeface="Calibri"/>
              </a:rPr>
              <a:t>r</a:t>
            </a:r>
            <a:r>
              <a:rPr sz="3500" dirty="0">
                <a:latin typeface="Calibri"/>
                <a:cs typeface="Calibri"/>
              </a:rPr>
              <a:t>el</a:t>
            </a:r>
            <a:r>
              <a:rPr sz="3500" spc="-30" dirty="0">
                <a:latin typeface="Calibri"/>
                <a:cs typeface="Calibri"/>
              </a:rPr>
              <a:t>a</a:t>
            </a:r>
            <a:r>
              <a:rPr sz="3500" dirty="0">
                <a:latin typeface="Calibri"/>
                <a:cs typeface="Calibri"/>
              </a:rPr>
              <a:t>t</a:t>
            </a:r>
            <a:r>
              <a:rPr sz="3500" spc="-15" dirty="0">
                <a:latin typeface="Calibri"/>
                <a:cs typeface="Calibri"/>
              </a:rPr>
              <a:t>i</a:t>
            </a:r>
            <a:r>
              <a:rPr sz="3500" spc="-5" dirty="0">
                <a:latin typeface="Calibri"/>
                <a:cs typeface="Calibri"/>
              </a:rPr>
              <a:t>ons</a:t>
            </a:r>
            <a:r>
              <a:rPr sz="3500" spc="-15" dirty="0">
                <a:latin typeface="Calibri"/>
                <a:cs typeface="Calibri"/>
              </a:rPr>
              <a:t>h</a:t>
            </a:r>
            <a:r>
              <a:rPr sz="3500" dirty="0">
                <a:latin typeface="Calibri"/>
                <a:cs typeface="Calibri"/>
              </a:rPr>
              <a:t>ip</a:t>
            </a:r>
            <a:r>
              <a:rPr sz="3500" spc="15" dirty="0">
                <a:latin typeface="Calibri"/>
                <a:cs typeface="Calibri"/>
              </a:rPr>
              <a:t> </a:t>
            </a:r>
            <a:r>
              <a:rPr sz="3500" spc="-5" dirty="0">
                <a:latin typeface="Calibri"/>
                <a:cs typeface="Calibri"/>
              </a:rPr>
              <a:t>o</a:t>
            </a:r>
            <a:r>
              <a:rPr sz="3500" dirty="0">
                <a:latin typeface="Calibri"/>
                <a:cs typeface="Calibri"/>
              </a:rPr>
              <a:t>f c</a:t>
            </a:r>
            <a:r>
              <a:rPr sz="3500" spc="-15" dirty="0">
                <a:latin typeface="Calibri"/>
                <a:cs typeface="Calibri"/>
              </a:rPr>
              <a:t>l</a:t>
            </a:r>
            <a:r>
              <a:rPr sz="3500" dirty="0">
                <a:latin typeface="Calibri"/>
                <a:cs typeface="Calibri"/>
              </a:rPr>
              <a:t>i</a:t>
            </a:r>
            <a:r>
              <a:rPr sz="3500" spc="-10" dirty="0">
                <a:latin typeface="Calibri"/>
                <a:cs typeface="Calibri"/>
              </a:rPr>
              <a:t>m</a:t>
            </a:r>
            <a:r>
              <a:rPr sz="3500" spc="-25" dirty="0">
                <a:latin typeface="Calibri"/>
                <a:cs typeface="Calibri"/>
              </a:rPr>
              <a:t>a</a:t>
            </a:r>
            <a:r>
              <a:rPr sz="3500" spc="-45" dirty="0">
                <a:latin typeface="Calibri"/>
                <a:cs typeface="Calibri"/>
              </a:rPr>
              <a:t>t</a:t>
            </a:r>
            <a:r>
              <a:rPr sz="3500" spc="-5" dirty="0">
                <a:latin typeface="Calibri"/>
                <a:cs typeface="Calibri"/>
              </a:rPr>
              <a:t>olog</a:t>
            </a:r>
            <a:r>
              <a:rPr sz="3500" dirty="0">
                <a:latin typeface="Calibri"/>
                <a:cs typeface="Calibri"/>
              </a:rPr>
              <a:t>y</a:t>
            </a:r>
            <a:r>
              <a:rPr sz="3500" spc="10" dirty="0">
                <a:latin typeface="Calibri"/>
                <a:cs typeface="Calibri"/>
              </a:rPr>
              <a:t> </a:t>
            </a:r>
            <a:r>
              <a:rPr sz="3500" spc="-40" dirty="0">
                <a:latin typeface="Calibri"/>
                <a:cs typeface="Calibri"/>
              </a:rPr>
              <a:t>t</a:t>
            </a:r>
            <a:r>
              <a:rPr sz="3500" dirty="0">
                <a:latin typeface="Calibri"/>
                <a:cs typeface="Calibri"/>
              </a:rPr>
              <a:t>o</a:t>
            </a:r>
            <a:endParaRPr sz="3500">
              <a:latin typeface="Calibri"/>
              <a:cs typeface="Calibri"/>
            </a:endParaRPr>
          </a:p>
          <a:p>
            <a:pPr marL="355600" algn="just">
              <a:lnSpc>
                <a:spcPts val="3650"/>
              </a:lnSpc>
            </a:pPr>
            <a:r>
              <a:rPr sz="3500" spc="-5" dirty="0">
                <a:latin typeface="Calibri"/>
                <a:cs typeface="Calibri"/>
              </a:rPr>
              <a:t>othe</a:t>
            </a:r>
            <a:r>
              <a:rPr sz="3500" dirty="0">
                <a:latin typeface="Calibri"/>
                <a:cs typeface="Calibri"/>
              </a:rPr>
              <a:t>r </a:t>
            </a:r>
            <a:r>
              <a:rPr sz="3500" spc="-5" dirty="0">
                <a:latin typeface="Calibri"/>
                <a:cs typeface="Calibri"/>
              </a:rPr>
              <a:t>scie</a:t>
            </a:r>
            <a:r>
              <a:rPr sz="3500" spc="-10" dirty="0">
                <a:latin typeface="Calibri"/>
                <a:cs typeface="Calibri"/>
              </a:rPr>
              <a:t>n</a:t>
            </a:r>
            <a:r>
              <a:rPr sz="3500" dirty="0">
                <a:latin typeface="Calibri"/>
                <a:cs typeface="Calibri"/>
              </a:rPr>
              <a:t>ces</a:t>
            </a:r>
            <a:endParaRPr sz="3500">
              <a:latin typeface="Calibri"/>
              <a:cs typeface="Calibri"/>
            </a:endParaRPr>
          </a:p>
          <a:p>
            <a:pPr marL="355600" marR="5080" indent="-343535" algn="just">
              <a:lnSpc>
                <a:spcPct val="90000"/>
              </a:lnSpc>
              <a:spcBef>
                <a:spcPts val="765"/>
              </a:spcBef>
            </a:pPr>
            <a:r>
              <a:rPr sz="3500" dirty="0">
                <a:latin typeface="Calibri"/>
                <a:cs typeface="Calibri"/>
              </a:rPr>
              <a:t>--</a:t>
            </a:r>
            <a:r>
              <a:rPr sz="3500" spc="-5" dirty="0">
                <a:latin typeface="Calibri"/>
                <a:cs typeface="Calibri"/>
              </a:rPr>
              <a:t>Th</a:t>
            </a:r>
            <a:r>
              <a:rPr sz="3500" dirty="0">
                <a:latin typeface="Calibri"/>
                <a:cs typeface="Calibri"/>
              </a:rPr>
              <a:t>e</a:t>
            </a:r>
            <a:r>
              <a:rPr sz="3500" spc="-2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main</a:t>
            </a:r>
            <a:r>
              <a:rPr sz="3500" spc="5" dirty="0">
                <a:latin typeface="Calibri"/>
                <a:cs typeface="Calibri"/>
              </a:rPr>
              <a:t> </a:t>
            </a:r>
            <a:r>
              <a:rPr sz="3500" spc="-5" dirty="0">
                <a:latin typeface="Calibri"/>
                <a:cs typeface="Calibri"/>
              </a:rPr>
              <a:t>purpo</a:t>
            </a:r>
            <a:r>
              <a:rPr sz="3500" spc="-10" dirty="0">
                <a:latin typeface="Calibri"/>
                <a:cs typeface="Calibri"/>
              </a:rPr>
              <a:t>s</a:t>
            </a:r>
            <a:r>
              <a:rPr sz="3500" dirty="0">
                <a:latin typeface="Calibri"/>
                <a:cs typeface="Calibri"/>
              </a:rPr>
              <a:t>e is</a:t>
            </a:r>
            <a:r>
              <a:rPr sz="3500" spc="-5" dirty="0">
                <a:latin typeface="Calibri"/>
                <a:cs typeface="Calibri"/>
              </a:rPr>
              <a:t> </a:t>
            </a:r>
            <a:r>
              <a:rPr sz="3500" spc="-40" dirty="0">
                <a:latin typeface="Calibri"/>
                <a:cs typeface="Calibri"/>
              </a:rPr>
              <a:t>t</a:t>
            </a:r>
            <a:r>
              <a:rPr sz="3500" dirty="0">
                <a:latin typeface="Calibri"/>
                <a:cs typeface="Calibri"/>
              </a:rPr>
              <a:t>o</a:t>
            </a:r>
            <a:r>
              <a:rPr sz="3500" spc="5" dirty="0">
                <a:latin typeface="Calibri"/>
                <a:cs typeface="Calibri"/>
              </a:rPr>
              <a:t> </a:t>
            </a:r>
            <a:r>
              <a:rPr sz="3500" spc="-5" dirty="0">
                <a:latin typeface="Calibri"/>
                <a:cs typeface="Calibri"/>
              </a:rPr>
              <a:t>f</a:t>
            </a:r>
            <a:r>
              <a:rPr sz="3500" spc="-10" dirty="0">
                <a:latin typeface="Calibri"/>
                <a:cs typeface="Calibri"/>
              </a:rPr>
              <a:t>i</a:t>
            </a:r>
            <a:r>
              <a:rPr sz="3500" spc="-5" dirty="0">
                <a:latin typeface="Calibri"/>
                <a:cs typeface="Calibri"/>
              </a:rPr>
              <a:t>n</a:t>
            </a:r>
            <a:r>
              <a:rPr sz="3500" dirty="0">
                <a:latin typeface="Calibri"/>
                <a:cs typeface="Calibri"/>
              </a:rPr>
              <a:t>d</a:t>
            </a:r>
            <a:r>
              <a:rPr sz="3500" spc="25" dirty="0">
                <a:latin typeface="Calibri"/>
                <a:cs typeface="Calibri"/>
              </a:rPr>
              <a:t> </a:t>
            </a:r>
            <a:r>
              <a:rPr sz="3500" spc="-5" dirty="0">
                <a:latin typeface="Calibri"/>
                <a:cs typeface="Calibri"/>
              </a:rPr>
              <a:t>ou</a:t>
            </a:r>
            <a:r>
              <a:rPr sz="3500" dirty="0">
                <a:latin typeface="Calibri"/>
                <a:cs typeface="Calibri"/>
              </a:rPr>
              <a:t>t the </a:t>
            </a:r>
            <a:r>
              <a:rPr sz="3500" spc="-30" dirty="0">
                <a:latin typeface="Calibri"/>
                <a:cs typeface="Calibri"/>
              </a:rPr>
              <a:t>w</a:t>
            </a:r>
            <a:r>
              <a:rPr sz="3500" spc="-60" dirty="0">
                <a:latin typeface="Calibri"/>
                <a:cs typeface="Calibri"/>
              </a:rPr>
              <a:t>a</a:t>
            </a:r>
            <a:r>
              <a:rPr sz="3500" spc="-25" dirty="0">
                <a:latin typeface="Calibri"/>
                <a:cs typeface="Calibri"/>
              </a:rPr>
              <a:t>y</a:t>
            </a:r>
            <a:r>
              <a:rPr sz="3500" dirty="0">
                <a:latin typeface="Calibri"/>
                <a:cs typeface="Calibri"/>
              </a:rPr>
              <a:t>s a</a:t>
            </a:r>
            <a:r>
              <a:rPr sz="3500" spc="-15" dirty="0">
                <a:latin typeface="Calibri"/>
                <a:cs typeface="Calibri"/>
              </a:rPr>
              <a:t>n</a:t>
            </a:r>
            <a:r>
              <a:rPr sz="3500" dirty="0">
                <a:latin typeface="Calibri"/>
                <a:cs typeface="Calibri"/>
              </a:rPr>
              <a:t>d means</a:t>
            </a:r>
            <a:r>
              <a:rPr sz="3500" spc="-5" dirty="0">
                <a:latin typeface="Calibri"/>
                <a:cs typeface="Calibri"/>
              </a:rPr>
              <a:t> </a:t>
            </a:r>
            <a:r>
              <a:rPr sz="3500" spc="-45" dirty="0">
                <a:latin typeface="Calibri"/>
                <a:cs typeface="Calibri"/>
              </a:rPr>
              <a:t>t</a:t>
            </a:r>
            <a:r>
              <a:rPr sz="3500" dirty="0">
                <a:latin typeface="Calibri"/>
                <a:cs typeface="Calibri"/>
              </a:rPr>
              <a:t>o</a:t>
            </a:r>
            <a:r>
              <a:rPr sz="3500" spc="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ma</a:t>
            </a:r>
            <a:r>
              <a:rPr sz="3500" spc="-120" dirty="0">
                <a:latin typeface="Calibri"/>
                <a:cs typeface="Calibri"/>
              </a:rPr>
              <a:t>k</a:t>
            </a:r>
            <a:r>
              <a:rPr sz="3500" dirty="0">
                <a:latin typeface="Calibri"/>
                <a:cs typeface="Calibri"/>
              </a:rPr>
              <a:t>e </a:t>
            </a:r>
            <a:r>
              <a:rPr sz="3500" spc="-5" dirty="0">
                <a:latin typeface="Calibri"/>
                <a:cs typeface="Calibri"/>
              </a:rPr>
              <a:t>us</a:t>
            </a:r>
            <a:r>
              <a:rPr sz="3500" dirty="0">
                <a:latin typeface="Calibri"/>
                <a:cs typeface="Calibri"/>
              </a:rPr>
              <a:t>e</a:t>
            </a:r>
            <a:r>
              <a:rPr sz="3500" spc="5" dirty="0">
                <a:latin typeface="Calibri"/>
                <a:cs typeface="Calibri"/>
              </a:rPr>
              <a:t> </a:t>
            </a:r>
            <a:r>
              <a:rPr sz="3500" spc="-5" dirty="0">
                <a:latin typeface="Calibri"/>
                <a:cs typeface="Calibri"/>
              </a:rPr>
              <a:t>o</a:t>
            </a:r>
            <a:r>
              <a:rPr sz="3500" dirty="0">
                <a:latin typeface="Calibri"/>
                <a:cs typeface="Calibri"/>
              </a:rPr>
              <a:t>f </a:t>
            </a:r>
            <a:r>
              <a:rPr sz="3500" spc="-5" dirty="0">
                <a:latin typeface="Calibri"/>
                <a:cs typeface="Calibri"/>
              </a:rPr>
              <a:t>ou</a:t>
            </a:r>
            <a:r>
              <a:rPr sz="3500" dirty="0">
                <a:latin typeface="Calibri"/>
                <a:cs typeface="Calibri"/>
              </a:rPr>
              <a:t>r kn</a:t>
            </a:r>
            <a:r>
              <a:rPr sz="3500" spc="-20" dirty="0">
                <a:latin typeface="Calibri"/>
                <a:cs typeface="Calibri"/>
              </a:rPr>
              <a:t>o</a:t>
            </a:r>
            <a:r>
              <a:rPr sz="3500" dirty="0">
                <a:latin typeface="Calibri"/>
                <a:cs typeface="Calibri"/>
              </a:rPr>
              <a:t>wled</a:t>
            </a:r>
            <a:r>
              <a:rPr sz="3500" spc="-25" dirty="0">
                <a:latin typeface="Calibri"/>
                <a:cs typeface="Calibri"/>
              </a:rPr>
              <a:t>g</a:t>
            </a:r>
            <a:r>
              <a:rPr sz="3500" dirty="0">
                <a:latin typeface="Calibri"/>
                <a:cs typeface="Calibri"/>
              </a:rPr>
              <a:t>e </a:t>
            </a:r>
            <a:r>
              <a:rPr sz="3500" spc="-5" dirty="0">
                <a:latin typeface="Calibri"/>
                <a:cs typeface="Calibri"/>
              </a:rPr>
              <a:t>of </a:t>
            </a:r>
            <a:r>
              <a:rPr sz="3500" dirty="0">
                <a:latin typeface="Calibri"/>
                <a:cs typeface="Calibri"/>
              </a:rPr>
              <a:t>cli</a:t>
            </a:r>
            <a:r>
              <a:rPr sz="3500" spc="-10" dirty="0">
                <a:latin typeface="Calibri"/>
                <a:cs typeface="Calibri"/>
              </a:rPr>
              <a:t>m</a:t>
            </a:r>
            <a:r>
              <a:rPr sz="3500" spc="-25" dirty="0">
                <a:latin typeface="Calibri"/>
                <a:cs typeface="Calibri"/>
              </a:rPr>
              <a:t>a</a:t>
            </a:r>
            <a:r>
              <a:rPr sz="3500" dirty="0">
                <a:latin typeface="Calibri"/>
                <a:cs typeface="Calibri"/>
              </a:rPr>
              <a:t>t</a:t>
            </a:r>
            <a:r>
              <a:rPr sz="3500" spc="-10" dirty="0">
                <a:latin typeface="Calibri"/>
                <a:cs typeface="Calibri"/>
              </a:rPr>
              <a:t>i</a:t>
            </a:r>
            <a:r>
              <a:rPr sz="3500" dirty="0">
                <a:latin typeface="Calibri"/>
                <a:cs typeface="Calibri"/>
              </a:rPr>
              <a:t>c</a:t>
            </a:r>
            <a:r>
              <a:rPr sz="3500" spc="1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eleme</a:t>
            </a:r>
            <a:r>
              <a:rPr sz="3500" spc="-40" dirty="0">
                <a:latin typeface="Calibri"/>
                <a:cs typeface="Calibri"/>
              </a:rPr>
              <a:t>n</a:t>
            </a:r>
            <a:r>
              <a:rPr sz="3500" dirty="0">
                <a:latin typeface="Calibri"/>
                <a:cs typeface="Calibri"/>
              </a:rPr>
              <a:t>ts</a:t>
            </a:r>
            <a:r>
              <a:rPr sz="3500" spc="-10" dirty="0">
                <a:latin typeface="Calibri"/>
                <a:cs typeface="Calibri"/>
              </a:rPr>
              <a:t> </a:t>
            </a:r>
            <a:r>
              <a:rPr sz="3500" spc="-85" dirty="0">
                <a:latin typeface="Calibri"/>
                <a:cs typeface="Calibri"/>
              </a:rPr>
              <a:t>f</a:t>
            </a:r>
            <a:r>
              <a:rPr sz="3500" spc="-5" dirty="0">
                <a:latin typeface="Calibri"/>
                <a:cs typeface="Calibri"/>
              </a:rPr>
              <a:t>o</a:t>
            </a:r>
            <a:r>
              <a:rPr sz="3500" dirty="0">
                <a:latin typeface="Calibri"/>
                <a:cs typeface="Calibri"/>
              </a:rPr>
              <a:t>r t</a:t>
            </a:r>
            <a:r>
              <a:rPr sz="3500" spc="-15" dirty="0">
                <a:latin typeface="Calibri"/>
                <a:cs typeface="Calibri"/>
              </a:rPr>
              <a:t>h</a:t>
            </a:r>
            <a:r>
              <a:rPr sz="3500" dirty="0">
                <a:latin typeface="Calibri"/>
                <a:cs typeface="Calibri"/>
              </a:rPr>
              <a:t>e </a:t>
            </a:r>
            <a:r>
              <a:rPr sz="3500" spc="-5" dirty="0">
                <a:latin typeface="Calibri"/>
                <a:cs typeface="Calibri"/>
              </a:rPr>
              <a:t>be</a:t>
            </a:r>
            <a:r>
              <a:rPr sz="3500" spc="-55" dirty="0">
                <a:latin typeface="Calibri"/>
                <a:cs typeface="Calibri"/>
              </a:rPr>
              <a:t>t</a:t>
            </a:r>
            <a:r>
              <a:rPr sz="3500" spc="-45" dirty="0">
                <a:latin typeface="Calibri"/>
                <a:cs typeface="Calibri"/>
              </a:rPr>
              <a:t>t</a:t>
            </a:r>
            <a:r>
              <a:rPr sz="3500" dirty="0">
                <a:latin typeface="Calibri"/>
                <a:cs typeface="Calibri"/>
              </a:rPr>
              <a:t>erme</a:t>
            </a:r>
            <a:r>
              <a:rPr sz="3500" spc="-35" dirty="0">
                <a:latin typeface="Calibri"/>
                <a:cs typeface="Calibri"/>
              </a:rPr>
              <a:t>n</a:t>
            </a:r>
            <a:r>
              <a:rPr sz="3500" dirty="0">
                <a:latin typeface="Calibri"/>
                <a:cs typeface="Calibri"/>
              </a:rPr>
              <a:t>t </a:t>
            </a:r>
            <a:r>
              <a:rPr sz="3500" spc="-5" dirty="0">
                <a:latin typeface="Calibri"/>
                <a:cs typeface="Calibri"/>
              </a:rPr>
              <a:t>of hu</a:t>
            </a:r>
            <a:r>
              <a:rPr sz="3500" spc="-10" dirty="0">
                <a:latin typeface="Calibri"/>
                <a:cs typeface="Calibri"/>
              </a:rPr>
              <a:t>m</a:t>
            </a:r>
            <a:r>
              <a:rPr sz="3500" dirty="0">
                <a:latin typeface="Calibri"/>
                <a:cs typeface="Calibri"/>
              </a:rPr>
              <a:t>an</a:t>
            </a:r>
            <a:r>
              <a:rPr sz="3500" spc="2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l</a:t>
            </a:r>
            <a:r>
              <a:rPr sz="3500" spc="-10" dirty="0">
                <a:latin typeface="Calibri"/>
                <a:cs typeface="Calibri"/>
              </a:rPr>
              <a:t>i</a:t>
            </a:r>
            <a:r>
              <a:rPr sz="3500" spc="-95" dirty="0">
                <a:latin typeface="Calibri"/>
                <a:cs typeface="Calibri"/>
              </a:rPr>
              <a:t>f</a:t>
            </a:r>
            <a:r>
              <a:rPr sz="3500" dirty="0">
                <a:latin typeface="Calibri"/>
                <a:cs typeface="Calibri"/>
              </a:rPr>
              <a:t>e </a:t>
            </a:r>
            <a:r>
              <a:rPr sz="3500" spc="-5" dirty="0">
                <a:latin typeface="Calibri"/>
                <a:cs typeface="Calibri"/>
              </a:rPr>
              <a:t>o</a:t>
            </a:r>
            <a:r>
              <a:rPr sz="3500" dirty="0">
                <a:latin typeface="Calibri"/>
                <a:cs typeface="Calibri"/>
              </a:rPr>
              <a:t>n</a:t>
            </a:r>
            <a:r>
              <a:rPr sz="3500" spc="1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the</a:t>
            </a:r>
            <a:r>
              <a:rPr sz="3500" spc="-10" dirty="0">
                <a:latin typeface="Calibri"/>
                <a:cs typeface="Calibri"/>
              </a:rPr>
              <a:t> </a:t>
            </a:r>
            <a:r>
              <a:rPr sz="3500" spc="-50" dirty="0">
                <a:latin typeface="Calibri"/>
                <a:cs typeface="Calibri"/>
              </a:rPr>
              <a:t>E</a:t>
            </a:r>
            <a:r>
              <a:rPr sz="3500" dirty="0">
                <a:latin typeface="Calibri"/>
                <a:cs typeface="Calibri"/>
              </a:rPr>
              <a:t>arth</a:t>
            </a:r>
            <a:endParaRPr sz="3500">
              <a:latin typeface="Calibri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990600"/>
            <a:ext cx="70104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8794" y="2306701"/>
            <a:ext cx="5396865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0" dirty="0">
                <a:solidFill>
                  <a:srgbClr val="C00000"/>
                </a:solidFill>
                <a:latin typeface="Arial"/>
                <a:cs typeface="Arial"/>
              </a:rPr>
              <a:t>THANH</a:t>
            </a:r>
            <a:r>
              <a:rPr sz="7200" b="0" spc="-1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200" b="0" dirty="0">
                <a:solidFill>
                  <a:srgbClr val="C00000"/>
                </a:solidFill>
                <a:latin typeface="Arial"/>
                <a:cs typeface="Arial"/>
              </a:rPr>
              <a:t>YOU</a:t>
            </a:r>
            <a:endParaRPr sz="7200"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85866"/>
            <a:ext cx="8839200" cy="651973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530"/>
              </a:spcBef>
              <a:buFont typeface="Wingdings"/>
              <a:buChar char=""/>
              <a:tabLst>
                <a:tab pos="584835" algn="l"/>
              </a:tabLst>
            </a:pPr>
            <a:r>
              <a:rPr lang="en-US" sz="4000" b="1" spc="-10" dirty="0" smtClean="0">
                <a:cs typeface="Calibri"/>
              </a:rPr>
              <a:t>Climatology:</a:t>
            </a:r>
          </a:p>
          <a:p>
            <a:pPr marL="584200" indent="-571500">
              <a:lnSpc>
                <a:spcPct val="100000"/>
              </a:lnSpc>
              <a:spcBef>
                <a:spcPts val="530"/>
              </a:spcBef>
              <a:buFont typeface="Wingdings"/>
              <a:buChar char=""/>
              <a:tabLst>
                <a:tab pos="584835" algn="l"/>
              </a:tabLst>
            </a:pPr>
            <a:r>
              <a:rPr lang="en-US" sz="2800" spc="-10" dirty="0" smtClean="0">
                <a:cs typeface="Calibri"/>
              </a:rPr>
              <a:t>Clim</a:t>
            </a:r>
            <a:r>
              <a:rPr lang="en-US" sz="2800" spc="-30" dirty="0" smtClean="0">
                <a:cs typeface="Calibri"/>
              </a:rPr>
              <a:t>a</a:t>
            </a:r>
            <a:r>
              <a:rPr lang="en-US" sz="2800" spc="-35" dirty="0" smtClean="0">
                <a:cs typeface="Calibri"/>
              </a:rPr>
              <a:t>t</a:t>
            </a:r>
            <a:r>
              <a:rPr lang="en-US" sz="2800" spc="-5" dirty="0" smtClean="0">
                <a:cs typeface="Calibri"/>
              </a:rPr>
              <a:t>ol</a:t>
            </a:r>
            <a:r>
              <a:rPr lang="en-US" sz="2800" spc="5" dirty="0" smtClean="0">
                <a:cs typeface="Calibri"/>
              </a:rPr>
              <a:t>o</a:t>
            </a:r>
            <a:r>
              <a:rPr lang="en-US" sz="2800" spc="-5" dirty="0" smtClean="0">
                <a:cs typeface="Calibri"/>
              </a:rPr>
              <a:t>gy </a:t>
            </a:r>
            <a:r>
              <a:rPr lang="en-US" sz="2800" spc="-25" dirty="0">
                <a:cs typeface="Calibri"/>
              </a:rPr>
              <a:t>s</a:t>
            </a:r>
            <a:r>
              <a:rPr lang="en-US" sz="2800" spc="-5" dirty="0">
                <a:cs typeface="Calibri"/>
              </a:rPr>
              <a:t>t</a:t>
            </a:r>
            <a:r>
              <a:rPr lang="en-US" sz="2800" spc="-15" dirty="0">
                <a:cs typeface="Calibri"/>
              </a:rPr>
              <a:t>u</a:t>
            </a:r>
            <a:r>
              <a:rPr lang="en-US" sz="2800" spc="-10" dirty="0">
                <a:cs typeface="Calibri"/>
              </a:rPr>
              <a:t>die</a:t>
            </a:r>
            <a:r>
              <a:rPr lang="en-US" sz="2800" spc="-5" dirty="0">
                <a:cs typeface="Calibri"/>
              </a:rPr>
              <a:t>s</a:t>
            </a:r>
            <a:r>
              <a:rPr lang="en-US" sz="2800" spc="5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the</a:t>
            </a:r>
            <a:r>
              <a:rPr lang="en-US" sz="2800" spc="10" dirty="0">
                <a:cs typeface="Calibri"/>
              </a:rPr>
              <a:t> </a:t>
            </a:r>
            <a:r>
              <a:rPr lang="en-US" sz="2800" spc="-45" dirty="0">
                <a:cs typeface="Calibri"/>
              </a:rPr>
              <a:t>g</a:t>
            </a:r>
            <a:r>
              <a:rPr lang="en-US" sz="2800" spc="-5" dirty="0">
                <a:cs typeface="Calibri"/>
              </a:rPr>
              <a:t>aseous</a:t>
            </a:r>
            <a:r>
              <a:rPr lang="en-US" sz="2800" spc="-10" dirty="0">
                <a:cs typeface="Calibri"/>
              </a:rPr>
              <a:t> </a:t>
            </a:r>
            <a:r>
              <a:rPr lang="en-US" sz="2800" spc="-30" dirty="0">
                <a:cs typeface="Calibri"/>
              </a:rPr>
              <a:t>a</a:t>
            </a:r>
            <a:r>
              <a:rPr lang="en-US" sz="2800" spc="-5" dirty="0">
                <a:cs typeface="Calibri"/>
              </a:rPr>
              <a:t>t</a:t>
            </a:r>
            <a:r>
              <a:rPr lang="en-US" sz="2800" spc="-15" dirty="0">
                <a:cs typeface="Calibri"/>
              </a:rPr>
              <a:t>m</a:t>
            </a:r>
            <a:r>
              <a:rPr lang="en-US" sz="2800" spc="-10" dirty="0">
                <a:cs typeface="Calibri"/>
              </a:rPr>
              <a:t>o</a:t>
            </a:r>
            <a:r>
              <a:rPr lang="en-US" sz="2800" dirty="0">
                <a:cs typeface="Calibri"/>
              </a:rPr>
              <a:t>s</a:t>
            </a:r>
            <a:r>
              <a:rPr lang="en-US" sz="2800" spc="-10" dirty="0">
                <a:cs typeface="Calibri"/>
              </a:rPr>
              <a:t>ph</a:t>
            </a:r>
            <a:r>
              <a:rPr lang="en-US" sz="2800" spc="-15" dirty="0">
                <a:cs typeface="Calibri"/>
              </a:rPr>
              <a:t>e</a:t>
            </a:r>
            <a:r>
              <a:rPr lang="en-US" sz="2800" spc="-30" dirty="0">
                <a:cs typeface="Calibri"/>
              </a:rPr>
              <a:t>r</a:t>
            </a:r>
            <a:r>
              <a:rPr lang="en-US" sz="2800" spc="-5" dirty="0">
                <a:cs typeface="Calibri"/>
              </a:rPr>
              <a:t>e</a:t>
            </a:r>
            <a:endParaRPr lang="en-US" sz="2800" dirty="0">
              <a:cs typeface="Calibri"/>
            </a:endParaRPr>
          </a:p>
          <a:p>
            <a:pPr marL="584200" marR="537210" indent="-571500">
              <a:lnSpc>
                <a:spcPct val="100000"/>
              </a:lnSpc>
              <a:spcBef>
                <a:spcPts val="525"/>
              </a:spcBef>
              <a:buFont typeface="Wingdings"/>
              <a:buChar char=""/>
              <a:tabLst>
                <a:tab pos="584835" algn="l"/>
              </a:tabLst>
            </a:pPr>
            <a:r>
              <a:rPr lang="en-US" sz="2800" spc="-10" dirty="0">
                <a:cs typeface="Calibri"/>
              </a:rPr>
              <a:t>Clim</a:t>
            </a:r>
            <a:r>
              <a:rPr lang="en-US" sz="2800" spc="-25" dirty="0">
                <a:cs typeface="Calibri"/>
              </a:rPr>
              <a:t>a</a:t>
            </a:r>
            <a:r>
              <a:rPr lang="en-US" sz="2800" spc="-35" dirty="0">
                <a:cs typeface="Calibri"/>
              </a:rPr>
              <a:t>t</a:t>
            </a:r>
            <a:r>
              <a:rPr lang="en-US" sz="2800" spc="-5" dirty="0">
                <a:cs typeface="Calibri"/>
              </a:rPr>
              <a:t>ology</a:t>
            </a:r>
            <a:r>
              <a:rPr lang="en-US" sz="2800" spc="5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is</a:t>
            </a:r>
            <a:r>
              <a:rPr lang="en-US" sz="2800" spc="5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the sci</a:t>
            </a:r>
            <a:r>
              <a:rPr lang="en-US" sz="2800" spc="-10" dirty="0">
                <a:cs typeface="Calibri"/>
              </a:rPr>
              <a:t>enc</a:t>
            </a:r>
            <a:r>
              <a:rPr lang="en-US" sz="2800" spc="-5" dirty="0">
                <a:cs typeface="Calibri"/>
              </a:rPr>
              <a:t>e</a:t>
            </a:r>
            <a:r>
              <a:rPr lang="en-US" sz="2800" spc="10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of</a:t>
            </a:r>
            <a:r>
              <a:rPr lang="en-US" sz="2800" spc="5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cl</a:t>
            </a:r>
            <a:r>
              <a:rPr lang="en-US" sz="2800" spc="-10" dirty="0">
                <a:cs typeface="Calibri"/>
              </a:rPr>
              <a:t>i</a:t>
            </a:r>
            <a:r>
              <a:rPr lang="en-US" sz="2800" spc="-5" dirty="0">
                <a:cs typeface="Calibri"/>
              </a:rPr>
              <a:t>m</a:t>
            </a:r>
            <a:r>
              <a:rPr lang="en-US" sz="2800" spc="-30" dirty="0">
                <a:cs typeface="Calibri"/>
              </a:rPr>
              <a:t>a</a:t>
            </a:r>
            <a:r>
              <a:rPr lang="en-US" sz="2800" spc="-35" dirty="0">
                <a:cs typeface="Calibri"/>
              </a:rPr>
              <a:t>t</a:t>
            </a:r>
            <a:r>
              <a:rPr lang="en-US" sz="2800" spc="-5" dirty="0">
                <a:cs typeface="Calibri"/>
              </a:rPr>
              <a:t>e</a:t>
            </a:r>
            <a:r>
              <a:rPr lang="en-US" sz="2800" spc="15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which</a:t>
            </a:r>
            <a:r>
              <a:rPr lang="en-US" sz="2800" spc="-15" dirty="0">
                <a:cs typeface="Calibri"/>
              </a:rPr>
              <a:t> </a:t>
            </a:r>
            <a:r>
              <a:rPr lang="en-US" sz="2800" spc="-25" dirty="0">
                <a:cs typeface="Calibri"/>
              </a:rPr>
              <a:t>s</a:t>
            </a:r>
            <a:r>
              <a:rPr lang="en-US" sz="2800" spc="-5" dirty="0">
                <a:cs typeface="Calibri"/>
              </a:rPr>
              <a:t>tudy the </a:t>
            </a:r>
            <a:r>
              <a:rPr lang="en-US" sz="2800" spc="-5" dirty="0" smtClean="0">
                <a:cs typeface="Calibri"/>
              </a:rPr>
              <a:t> P</a:t>
            </a:r>
            <a:r>
              <a:rPr lang="en-US" sz="2800" spc="-45" dirty="0" smtClean="0">
                <a:cs typeface="Calibri"/>
              </a:rPr>
              <a:t>h</a:t>
            </a:r>
            <a:r>
              <a:rPr lang="en-US" sz="2800" spc="-30" dirty="0" smtClean="0">
                <a:cs typeface="Calibri"/>
              </a:rPr>
              <a:t>y</a:t>
            </a:r>
            <a:r>
              <a:rPr lang="en-US" sz="2800" spc="-10" dirty="0" smtClean="0">
                <a:cs typeface="Calibri"/>
              </a:rPr>
              <a:t>si</a:t>
            </a:r>
            <a:r>
              <a:rPr lang="en-US" sz="2800" spc="-30" dirty="0" smtClean="0">
                <a:cs typeface="Calibri"/>
              </a:rPr>
              <a:t>c</a:t>
            </a:r>
            <a:r>
              <a:rPr lang="en-US" sz="2800" spc="-5" dirty="0" smtClean="0">
                <a:cs typeface="Calibri"/>
              </a:rPr>
              <a:t>al </a:t>
            </a:r>
            <a:r>
              <a:rPr lang="en-US" sz="2800" spc="-25" dirty="0">
                <a:cs typeface="Calibri"/>
              </a:rPr>
              <a:t>s</a:t>
            </a:r>
            <a:r>
              <a:rPr lang="en-US" sz="2800" spc="-35" dirty="0">
                <a:cs typeface="Calibri"/>
              </a:rPr>
              <a:t>t</a:t>
            </a:r>
            <a:r>
              <a:rPr lang="en-US" sz="2800" spc="-25" dirty="0">
                <a:cs typeface="Calibri"/>
              </a:rPr>
              <a:t>a</a:t>
            </a:r>
            <a:r>
              <a:rPr lang="en-US" sz="2800" spc="-35" dirty="0">
                <a:cs typeface="Calibri"/>
              </a:rPr>
              <a:t>t</a:t>
            </a:r>
            <a:r>
              <a:rPr lang="en-US" sz="2800" spc="-5" dirty="0">
                <a:cs typeface="Calibri"/>
              </a:rPr>
              <a:t>e</a:t>
            </a:r>
            <a:r>
              <a:rPr lang="en-US" sz="2800" spc="15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of t</a:t>
            </a:r>
            <a:r>
              <a:rPr lang="en-US" sz="2800" spc="-15" dirty="0">
                <a:cs typeface="Calibri"/>
              </a:rPr>
              <a:t>h</a:t>
            </a:r>
            <a:r>
              <a:rPr lang="en-US" sz="2800" spc="-5" dirty="0">
                <a:cs typeface="Calibri"/>
              </a:rPr>
              <a:t>e</a:t>
            </a:r>
            <a:r>
              <a:rPr lang="en-US" sz="2800" spc="15" dirty="0">
                <a:cs typeface="Calibri"/>
              </a:rPr>
              <a:t> </a:t>
            </a:r>
            <a:r>
              <a:rPr lang="en-US" sz="2800" spc="-25" dirty="0">
                <a:cs typeface="Calibri"/>
              </a:rPr>
              <a:t>a</a:t>
            </a:r>
            <a:r>
              <a:rPr lang="en-US" sz="2800" spc="-5" dirty="0">
                <a:cs typeface="Calibri"/>
              </a:rPr>
              <a:t>tmosphe</a:t>
            </a:r>
            <a:r>
              <a:rPr lang="en-US" sz="2800" spc="-30" dirty="0">
                <a:cs typeface="Calibri"/>
              </a:rPr>
              <a:t>r</a:t>
            </a:r>
            <a:r>
              <a:rPr lang="en-US" sz="2800" spc="-5" dirty="0">
                <a:cs typeface="Calibri"/>
              </a:rPr>
              <a:t>e</a:t>
            </a:r>
            <a:r>
              <a:rPr lang="en-US" sz="2800" dirty="0">
                <a:cs typeface="Calibri"/>
              </a:rPr>
              <a:t>:</a:t>
            </a:r>
            <a:r>
              <a:rPr lang="en-US" sz="2800" spc="-5" dirty="0">
                <a:cs typeface="Calibri"/>
              </a:rPr>
              <a:t>-</a:t>
            </a:r>
            <a:endParaRPr lang="en-US" sz="2800" dirty="0">
              <a:cs typeface="Calibri"/>
            </a:endParaRPr>
          </a:p>
          <a:p>
            <a:pPr marL="3670300" lvl="8">
              <a:spcBef>
                <a:spcPts val="530"/>
              </a:spcBef>
            </a:pPr>
            <a:r>
              <a:rPr lang="en-US" sz="2800" b="1" spc="-10" dirty="0">
                <a:cs typeface="Calibri"/>
              </a:rPr>
              <a:t>--</a:t>
            </a:r>
            <a:r>
              <a:rPr lang="en-US" sz="2800" spc="-10" dirty="0">
                <a:cs typeface="Calibri"/>
              </a:rPr>
              <a:t>o</a:t>
            </a:r>
            <a:r>
              <a:rPr lang="en-US" sz="2800" spc="-35" dirty="0">
                <a:cs typeface="Calibri"/>
              </a:rPr>
              <a:t>v</a:t>
            </a:r>
            <a:r>
              <a:rPr lang="en-US" sz="2800" spc="-5" dirty="0">
                <a:cs typeface="Calibri"/>
              </a:rPr>
              <a:t>er a</a:t>
            </a:r>
            <a:r>
              <a:rPr lang="en-US" sz="2800" spc="5" dirty="0">
                <a:cs typeface="Calibri"/>
              </a:rPr>
              <a:t> </a:t>
            </a:r>
            <a:r>
              <a:rPr lang="en-US" sz="2800" spc="-10" dirty="0">
                <a:cs typeface="Calibri"/>
              </a:rPr>
              <a:t>spe</a:t>
            </a:r>
            <a:r>
              <a:rPr lang="en-US" sz="2800" spc="-15" dirty="0">
                <a:cs typeface="Calibri"/>
              </a:rPr>
              <a:t>c</a:t>
            </a:r>
            <a:r>
              <a:rPr lang="en-US" sz="2800" dirty="0">
                <a:cs typeface="Calibri"/>
              </a:rPr>
              <a:t>ific</a:t>
            </a:r>
            <a:r>
              <a:rPr lang="en-US" sz="2800" spc="-10" dirty="0">
                <a:cs typeface="Calibri"/>
              </a:rPr>
              <a:t> </a:t>
            </a:r>
            <a:r>
              <a:rPr lang="en-US" sz="2800" spc="-30" dirty="0">
                <a:cs typeface="Calibri"/>
              </a:rPr>
              <a:t>r</a:t>
            </a:r>
            <a:r>
              <a:rPr lang="en-US" sz="2800" spc="-5" dirty="0">
                <a:cs typeface="Calibri"/>
              </a:rPr>
              <a:t>eg</a:t>
            </a:r>
            <a:r>
              <a:rPr lang="en-US" sz="2800" spc="-15" dirty="0">
                <a:cs typeface="Calibri"/>
              </a:rPr>
              <a:t>i</a:t>
            </a:r>
            <a:r>
              <a:rPr lang="en-US" sz="2800" spc="-5" dirty="0">
                <a:cs typeface="Calibri"/>
              </a:rPr>
              <a:t>on</a:t>
            </a:r>
            <a:endParaRPr lang="en-US" sz="2800" dirty="0">
              <a:cs typeface="Calibri"/>
            </a:endParaRPr>
          </a:p>
          <a:p>
            <a:pPr marL="3670300" lvl="8">
              <a:spcBef>
                <a:spcPts val="525"/>
              </a:spcBef>
            </a:pPr>
            <a:r>
              <a:rPr lang="en-US" sz="2800" b="1" spc="-10" dirty="0">
                <a:cs typeface="Calibri"/>
              </a:rPr>
              <a:t>--</a:t>
            </a:r>
            <a:r>
              <a:rPr lang="en-US" sz="2800" spc="-10" dirty="0">
                <a:cs typeface="Calibri"/>
              </a:rPr>
              <a:t>durin</a:t>
            </a:r>
            <a:r>
              <a:rPr lang="en-US" sz="2800" spc="-5" dirty="0">
                <a:cs typeface="Calibri"/>
              </a:rPr>
              <a:t>g a </a:t>
            </a:r>
            <a:r>
              <a:rPr lang="en-US" sz="2800" spc="-10" dirty="0">
                <a:cs typeface="Calibri"/>
              </a:rPr>
              <a:t>specifi</a:t>
            </a:r>
            <a:r>
              <a:rPr lang="en-US" sz="2800" spc="-5" dirty="0">
                <a:cs typeface="Calibri"/>
              </a:rPr>
              <a:t>c</a:t>
            </a:r>
            <a:r>
              <a:rPr lang="en-US" sz="2800" dirty="0">
                <a:cs typeface="Calibri"/>
              </a:rPr>
              <a:t> </a:t>
            </a:r>
            <a:r>
              <a:rPr lang="en-US" sz="2800" spc="-10" dirty="0">
                <a:cs typeface="Calibri"/>
              </a:rPr>
              <a:t>period</a:t>
            </a:r>
            <a:endParaRPr lang="en-US" sz="2800" dirty="0">
              <a:cs typeface="Calibri"/>
            </a:endParaRPr>
          </a:p>
          <a:p>
            <a:pPr marL="3670300" lvl="8">
              <a:spcBef>
                <a:spcPts val="525"/>
              </a:spcBef>
            </a:pPr>
            <a:r>
              <a:rPr lang="en-US" sz="2800" b="1" spc="-10" dirty="0">
                <a:cs typeface="Calibri"/>
              </a:rPr>
              <a:t>--</a:t>
            </a:r>
            <a:r>
              <a:rPr lang="en-US" sz="2800" spc="-5" dirty="0">
                <a:cs typeface="Calibri"/>
              </a:rPr>
              <a:t>on</a:t>
            </a:r>
            <a:r>
              <a:rPr lang="en-US" sz="2800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the </a:t>
            </a:r>
            <a:r>
              <a:rPr lang="en-US" sz="2800" spc="-10" dirty="0">
                <a:cs typeface="Calibri"/>
              </a:rPr>
              <a:t>ba</a:t>
            </a:r>
            <a:r>
              <a:rPr lang="en-US" sz="2800" dirty="0">
                <a:cs typeface="Calibri"/>
              </a:rPr>
              <a:t>s</a:t>
            </a:r>
            <a:r>
              <a:rPr lang="en-US" sz="2800" spc="-5" dirty="0">
                <a:cs typeface="Calibri"/>
              </a:rPr>
              <a:t>is of</a:t>
            </a:r>
            <a:r>
              <a:rPr lang="en-US" sz="2800" spc="5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cl</a:t>
            </a:r>
            <a:r>
              <a:rPr lang="en-US" sz="2800" spc="-10" dirty="0">
                <a:cs typeface="Calibri"/>
              </a:rPr>
              <a:t>i</a:t>
            </a:r>
            <a:r>
              <a:rPr lang="en-US" sz="2800" spc="-5" dirty="0">
                <a:cs typeface="Calibri"/>
              </a:rPr>
              <a:t>m</a:t>
            </a:r>
            <a:r>
              <a:rPr lang="en-US" sz="2800" spc="-30" dirty="0">
                <a:cs typeface="Calibri"/>
              </a:rPr>
              <a:t>a</a:t>
            </a:r>
            <a:r>
              <a:rPr lang="en-US" sz="2800" spc="-5" dirty="0">
                <a:cs typeface="Calibri"/>
              </a:rPr>
              <a:t>tic </a:t>
            </a:r>
            <a:r>
              <a:rPr lang="en-US" sz="2800" spc="-10" dirty="0" smtClean="0">
                <a:cs typeface="Calibri"/>
              </a:rPr>
              <a:t>d</a:t>
            </a:r>
            <a:r>
              <a:rPr lang="en-US" sz="2800" spc="-25" dirty="0" smtClean="0">
                <a:cs typeface="Calibri"/>
              </a:rPr>
              <a:t>a</a:t>
            </a:r>
            <a:r>
              <a:rPr lang="en-US" sz="2800" spc="-35" dirty="0" smtClean="0">
                <a:cs typeface="Calibri"/>
              </a:rPr>
              <a:t>t</a:t>
            </a:r>
            <a:r>
              <a:rPr lang="en-US" sz="2800" spc="-5" dirty="0" smtClean="0">
                <a:cs typeface="Calibri"/>
              </a:rPr>
              <a:t>a</a:t>
            </a:r>
          </a:p>
          <a:p>
            <a:pPr marL="3670300" lvl="8">
              <a:spcBef>
                <a:spcPts val="525"/>
              </a:spcBef>
            </a:pPr>
            <a:endParaRPr lang="en-US" sz="2800" dirty="0"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530"/>
              </a:spcBef>
              <a:buFont typeface="Wingdings"/>
              <a:buChar char=""/>
              <a:tabLst>
                <a:tab pos="584835" algn="l"/>
              </a:tabLst>
            </a:pPr>
            <a:r>
              <a:rPr lang="en-US" sz="2800" spc="-10" dirty="0">
                <a:cs typeface="Calibri"/>
              </a:rPr>
              <a:t>Clim</a:t>
            </a:r>
            <a:r>
              <a:rPr lang="en-US" sz="2800" spc="-25" dirty="0">
                <a:cs typeface="Calibri"/>
              </a:rPr>
              <a:t>a</a:t>
            </a:r>
            <a:r>
              <a:rPr lang="en-US" sz="2800" spc="-35" dirty="0">
                <a:cs typeface="Calibri"/>
              </a:rPr>
              <a:t>t</a:t>
            </a:r>
            <a:r>
              <a:rPr lang="en-US" sz="2800" spc="-5" dirty="0">
                <a:cs typeface="Calibri"/>
              </a:rPr>
              <a:t>ology</a:t>
            </a:r>
            <a:r>
              <a:rPr lang="en-US" sz="2800" spc="5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is</a:t>
            </a:r>
            <a:r>
              <a:rPr lang="en-US" sz="2800" spc="5" dirty="0">
                <a:cs typeface="Calibri"/>
              </a:rPr>
              <a:t> </a:t>
            </a:r>
            <a:r>
              <a:rPr lang="en-US" sz="2800" spc="-35" dirty="0">
                <a:cs typeface="Calibri"/>
              </a:rPr>
              <a:t>c</a:t>
            </a:r>
            <a:r>
              <a:rPr lang="en-US" sz="2800" spc="-5" dirty="0">
                <a:cs typeface="Calibri"/>
              </a:rPr>
              <a:t>ompounded</a:t>
            </a:r>
            <a:r>
              <a:rPr lang="en-US" sz="2800" spc="-10" dirty="0">
                <a:cs typeface="Calibri"/>
              </a:rPr>
              <a:t> </a:t>
            </a:r>
            <a:r>
              <a:rPr lang="en-US" sz="2800" dirty="0">
                <a:cs typeface="Calibri"/>
              </a:rPr>
              <a:t>o</a:t>
            </a:r>
            <a:r>
              <a:rPr lang="en-US" sz="2800" spc="-5" dirty="0">
                <a:cs typeface="Calibri"/>
              </a:rPr>
              <a:t>f</a:t>
            </a:r>
            <a:r>
              <a:rPr lang="en-US" sz="2800" spc="5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t</a:t>
            </a:r>
            <a:r>
              <a:rPr lang="en-US" sz="2800" spc="-35" dirty="0">
                <a:cs typeface="Calibri"/>
              </a:rPr>
              <a:t>w</a:t>
            </a:r>
            <a:r>
              <a:rPr lang="en-US" sz="2800" spc="-5" dirty="0">
                <a:cs typeface="Calibri"/>
              </a:rPr>
              <a:t>o</a:t>
            </a:r>
            <a:r>
              <a:rPr lang="en-US" sz="2800" spc="20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G</a:t>
            </a:r>
            <a:r>
              <a:rPr lang="en-US" sz="2800" spc="-35" dirty="0">
                <a:cs typeface="Calibri"/>
              </a:rPr>
              <a:t>r</a:t>
            </a:r>
            <a:r>
              <a:rPr lang="en-US" sz="2800" spc="-5" dirty="0">
                <a:cs typeface="Calibri"/>
              </a:rPr>
              <a:t>eek</a:t>
            </a:r>
            <a:r>
              <a:rPr lang="en-US" sz="2800" spc="5" dirty="0">
                <a:cs typeface="Calibri"/>
              </a:rPr>
              <a:t> </a:t>
            </a:r>
            <a:r>
              <a:rPr lang="en-US" sz="2800" spc="-30" dirty="0" smtClean="0">
                <a:cs typeface="Calibri"/>
              </a:rPr>
              <a:t>w</a:t>
            </a:r>
            <a:r>
              <a:rPr lang="en-US" sz="2800" spc="-5" dirty="0" smtClean="0">
                <a:cs typeface="Calibri"/>
              </a:rPr>
              <a:t>o</a:t>
            </a:r>
            <a:r>
              <a:rPr lang="en-US" sz="2800" spc="-30" dirty="0" smtClean="0">
                <a:cs typeface="Calibri"/>
              </a:rPr>
              <a:t>r</a:t>
            </a:r>
            <a:r>
              <a:rPr lang="en-US" sz="2800" spc="-10" dirty="0" smtClean="0">
                <a:cs typeface="Calibri"/>
              </a:rPr>
              <a:t>ds……..</a:t>
            </a:r>
            <a:r>
              <a:rPr lang="en-US" sz="2800" spc="-5" dirty="0" smtClean="0">
                <a:cs typeface="Calibri"/>
              </a:rPr>
              <a:t>,</a:t>
            </a:r>
            <a:r>
              <a:rPr lang="en-US" sz="2800" spc="20" dirty="0" smtClean="0">
                <a:cs typeface="Calibri"/>
              </a:rPr>
              <a:t> </a:t>
            </a:r>
          </a:p>
          <a:p>
            <a:pPr marL="584200" indent="-571500">
              <a:lnSpc>
                <a:spcPct val="100000"/>
              </a:lnSpc>
              <a:spcBef>
                <a:spcPts val="530"/>
              </a:spcBef>
              <a:buFont typeface="Wingdings"/>
              <a:buChar char=""/>
              <a:tabLst>
                <a:tab pos="584835" algn="l"/>
              </a:tabLst>
            </a:pPr>
            <a:r>
              <a:rPr lang="en-US" sz="2800" b="1" i="1" spc="-10" dirty="0" smtClean="0">
                <a:cs typeface="Calibri"/>
              </a:rPr>
              <a:t>Klim</a:t>
            </a:r>
            <a:r>
              <a:rPr lang="en-US" sz="2800" b="1" i="1" spc="-5" dirty="0" smtClean="0">
                <a:cs typeface="Calibri"/>
              </a:rPr>
              <a:t>a</a:t>
            </a:r>
            <a:r>
              <a:rPr lang="en-US" sz="2800" b="1" i="1" dirty="0" smtClean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and </a:t>
            </a:r>
            <a:r>
              <a:rPr lang="en-US" sz="2800" b="1" i="1" spc="-5" dirty="0">
                <a:cs typeface="Calibri"/>
              </a:rPr>
              <a:t>Log</a:t>
            </a:r>
            <a:r>
              <a:rPr lang="en-US" sz="2800" b="1" i="1" dirty="0">
                <a:cs typeface="Calibri"/>
              </a:rPr>
              <a:t>o</a:t>
            </a:r>
            <a:r>
              <a:rPr lang="en-US" sz="2800" b="1" i="1" spc="-5" dirty="0">
                <a:cs typeface="Calibri"/>
              </a:rPr>
              <a:t>s</a:t>
            </a:r>
            <a:endParaRPr lang="en-US" sz="2800" dirty="0">
              <a:cs typeface="Calibri"/>
            </a:endParaRPr>
          </a:p>
          <a:p>
            <a:pPr marL="2755900" lvl="6">
              <a:spcBef>
                <a:spcPts val="525"/>
              </a:spcBef>
            </a:pPr>
            <a:r>
              <a:rPr lang="en-US" sz="2800" b="1" i="1" spc="-10" dirty="0" smtClean="0">
                <a:cs typeface="Calibri"/>
              </a:rPr>
              <a:t>--Klim</a:t>
            </a:r>
            <a:r>
              <a:rPr lang="en-US" sz="2800" b="1" i="1" dirty="0" smtClean="0">
                <a:cs typeface="Calibri"/>
              </a:rPr>
              <a:t>a</a:t>
            </a:r>
            <a:r>
              <a:rPr lang="en-US" sz="2800" b="1" spc="-5" dirty="0" smtClean="0">
                <a:cs typeface="Calibri"/>
              </a:rPr>
              <a:t>-</a:t>
            </a:r>
            <a:r>
              <a:rPr lang="en-US" sz="2800" b="1" spc="5" dirty="0" smtClean="0">
                <a:cs typeface="Calibri"/>
              </a:rPr>
              <a:t> </a:t>
            </a:r>
            <a:r>
              <a:rPr lang="en-US" sz="2800" spc="-5" dirty="0" smtClean="0">
                <a:cs typeface="Calibri"/>
              </a:rPr>
              <a:t>meaning </a:t>
            </a:r>
            <a:r>
              <a:rPr lang="en-US" sz="2800" i="1" spc="-5" dirty="0" smtClean="0">
                <a:cs typeface="Calibri"/>
              </a:rPr>
              <a:t>inclination</a:t>
            </a:r>
            <a:r>
              <a:rPr lang="en-US" sz="2800" i="1" spc="-40" dirty="0" smtClean="0">
                <a:cs typeface="Calibri"/>
              </a:rPr>
              <a:t> </a:t>
            </a:r>
            <a:r>
              <a:rPr lang="en-US" sz="2800" i="1" spc="-10" dirty="0" smtClean="0">
                <a:cs typeface="Calibri"/>
              </a:rPr>
              <a:t>tha</a:t>
            </a:r>
            <a:r>
              <a:rPr lang="en-US" sz="2800" i="1" spc="-5" dirty="0" smtClean="0">
                <a:cs typeface="Calibri"/>
              </a:rPr>
              <a:t>t is latitude</a:t>
            </a:r>
            <a:endParaRPr lang="en-US" sz="2800" dirty="0" smtClean="0">
              <a:cs typeface="Calibri"/>
            </a:endParaRPr>
          </a:p>
          <a:p>
            <a:pPr marL="2755900" lvl="6">
              <a:spcBef>
                <a:spcPts val="525"/>
              </a:spcBef>
            </a:pPr>
            <a:r>
              <a:rPr lang="en-US" sz="2800" b="1" i="1" spc="-10" dirty="0" smtClean="0">
                <a:cs typeface="Calibri"/>
              </a:rPr>
              <a:t>--</a:t>
            </a:r>
            <a:r>
              <a:rPr lang="en-US" sz="2800" b="1" i="1" spc="-5" dirty="0">
                <a:cs typeface="Calibri"/>
              </a:rPr>
              <a:t>Log</a:t>
            </a:r>
            <a:r>
              <a:rPr lang="en-US" sz="2800" b="1" i="1" dirty="0">
                <a:cs typeface="Calibri"/>
              </a:rPr>
              <a:t>o</a:t>
            </a:r>
            <a:r>
              <a:rPr lang="en-US" sz="2800" b="1" i="1" spc="-5" dirty="0">
                <a:cs typeface="Calibri"/>
              </a:rPr>
              <a:t>s</a:t>
            </a:r>
            <a:r>
              <a:rPr lang="en-US" sz="2800" b="1" i="1" spc="-10" dirty="0">
                <a:cs typeface="Calibri"/>
              </a:rPr>
              <a:t>-</a:t>
            </a:r>
            <a:r>
              <a:rPr lang="en-US" sz="2800" spc="-5" dirty="0">
                <a:cs typeface="Calibri"/>
              </a:rPr>
              <a:t>meaning</a:t>
            </a:r>
            <a:r>
              <a:rPr lang="en-US" sz="2800" spc="10" dirty="0">
                <a:cs typeface="Calibri"/>
              </a:rPr>
              <a:t> </a:t>
            </a:r>
            <a:r>
              <a:rPr lang="en-US" sz="2800" i="1" spc="-10" dirty="0">
                <a:cs typeface="Calibri"/>
              </a:rPr>
              <a:t>sci</a:t>
            </a:r>
            <a:r>
              <a:rPr lang="en-US" sz="2800" i="1" spc="-15" dirty="0">
                <a:cs typeface="Calibri"/>
              </a:rPr>
              <a:t>e</a:t>
            </a:r>
            <a:r>
              <a:rPr lang="en-US" sz="2800" i="1" spc="-10" dirty="0">
                <a:cs typeface="Calibri"/>
              </a:rPr>
              <a:t>n</a:t>
            </a:r>
            <a:r>
              <a:rPr lang="en-US" sz="2800" i="1" spc="-25" dirty="0">
                <a:cs typeface="Calibri"/>
              </a:rPr>
              <a:t>c</a:t>
            </a:r>
            <a:r>
              <a:rPr lang="en-US" sz="2800" i="1" spc="-5" dirty="0">
                <a:cs typeface="Calibri"/>
              </a:rPr>
              <a:t>e</a:t>
            </a:r>
            <a:r>
              <a:rPr lang="en-US" sz="2800" i="1" dirty="0">
                <a:cs typeface="Calibri"/>
              </a:rPr>
              <a:t> </a:t>
            </a:r>
            <a:r>
              <a:rPr lang="en-US" sz="2800" i="1" spc="-10" dirty="0">
                <a:cs typeface="Calibri"/>
              </a:rPr>
              <a:t>o</a:t>
            </a:r>
            <a:r>
              <a:rPr lang="en-US" sz="2800" i="1" spc="-5" dirty="0">
                <a:cs typeface="Calibri"/>
              </a:rPr>
              <a:t>f </a:t>
            </a:r>
            <a:r>
              <a:rPr lang="en-US" sz="2800" i="1" spc="-30" dirty="0">
                <a:cs typeface="Calibri"/>
              </a:rPr>
              <a:t>s</a:t>
            </a:r>
            <a:r>
              <a:rPr lang="en-US" sz="2800" i="1" spc="-5" dirty="0">
                <a:cs typeface="Calibri"/>
              </a:rPr>
              <a:t>tudy</a:t>
            </a:r>
            <a:endParaRPr lang="en-US" sz="2800" dirty="0">
              <a:cs typeface="Calibri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3125" b="6250"/>
          <a:stretch>
            <a:fillRect/>
          </a:stretch>
        </p:blipFill>
        <p:spPr bwMode="auto">
          <a:xfrm>
            <a:off x="228600" y="2362200"/>
            <a:ext cx="3505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453430"/>
            <a:ext cx="8763000" cy="616579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6235" algn="l"/>
              </a:tabLst>
            </a:pPr>
            <a:r>
              <a:rPr sz="3400" spc="-5" dirty="0">
                <a:latin typeface="Calibri"/>
                <a:cs typeface="Calibri"/>
              </a:rPr>
              <a:t>S</a:t>
            </a:r>
            <a:r>
              <a:rPr sz="3400" spc="-60" dirty="0">
                <a:latin typeface="Calibri"/>
                <a:cs typeface="Calibri"/>
              </a:rPr>
              <a:t>o</a:t>
            </a:r>
            <a:r>
              <a:rPr sz="3400" dirty="0">
                <a:latin typeface="Calibri"/>
                <a:cs typeface="Calibri"/>
              </a:rPr>
              <a:t>, cl</a:t>
            </a:r>
            <a:r>
              <a:rPr sz="3400" spc="-10" dirty="0">
                <a:latin typeface="Calibri"/>
                <a:cs typeface="Calibri"/>
              </a:rPr>
              <a:t>i</a:t>
            </a:r>
            <a:r>
              <a:rPr sz="3400" dirty="0">
                <a:latin typeface="Calibri"/>
                <a:cs typeface="Calibri"/>
              </a:rPr>
              <a:t>m</a:t>
            </a:r>
            <a:r>
              <a:rPr sz="3400" spc="-30" dirty="0">
                <a:latin typeface="Calibri"/>
                <a:cs typeface="Calibri"/>
              </a:rPr>
              <a:t>a</a:t>
            </a:r>
            <a:r>
              <a:rPr sz="3400" spc="-45" dirty="0">
                <a:latin typeface="Calibri"/>
                <a:cs typeface="Calibri"/>
              </a:rPr>
              <a:t>t</a:t>
            </a:r>
            <a:r>
              <a:rPr sz="3400" spc="-5" dirty="0">
                <a:latin typeface="Calibri"/>
                <a:cs typeface="Calibri"/>
              </a:rPr>
              <a:t>olog</a:t>
            </a:r>
            <a:r>
              <a:rPr sz="3400" dirty="0">
                <a:latin typeface="Calibri"/>
                <a:cs typeface="Calibri"/>
              </a:rPr>
              <a:t>y</a:t>
            </a:r>
            <a:r>
              <a:rPr sz="3400" spc="1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is</a:t>
            </a:r>
            <a:r>
              <a:rPr sz="3400" spc="-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a</a:t>
            </a:r>
            <a:r>
              <a:rPr sz="3400" spc="10" dirty="0">
                <a:latin typeface="Calibri"/>
                <a:cs typeface="Calibri"/>
              </a:rPr>
              <a:t> </a:t>
            </a:r>
            <a:r>
              <a:rPr sz="3400" spc="-5" dirty="0">
                <a:latin typeface="Calibri"/>
                <a:cs typeface="Calibri"/>
              </a:rPr>
              <a:t>sc</a:t>
            </a:r>
            <a:r>
              <a:rPr sz="3400" spc="-15" dirty="0">
                <a:latin typeface="Calibri"/>
                <a:cs typeface="Calibri"/>
              </a:rPr>
              <a:t>i</a:t>
            </a:r>
            <a:r>
              <a:rPr sz="3400" dirty="0">
                <a:latin typeface="Calibri"/>
                <a:cs typeface="Calibri"/>
              </a:rPr>
              <a:t>ence</a:t>
            </a:r>
            <a:r>
              <a:rPr sz="3400" spc="-3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th</a:t>
            </a:r>
            <a:r>
              <a:rPr sz="3400" spc="-35" dirty="0">
                <a:latin typeface="Calibri"/>
                <a:cs typeface="Calibri"/>
              </a:rPr>
              <a:t>a</a:t>
            </a:r>
            <a:r>
              <a:rPr sz="3400" dirty="0">
                <a:latin typeface="Calibri"/>
                <a:cs typeface="Calibri"/>
              </a:rPr>
              <a:t>t</a:t>
            </a:r>
            <a:r>
              <a:rPr sz="3400" spc="10" dirty="0">
                <a:latin typeface="Calibri"/>
                <a:cs typeface="Calibri"/>
              </a:rPr>
              <a:t> </a:t>
            </a:r>
            <a:r>
              <a:rPr sz="3400" spc="-5" dirty="0">
                <a:latin typeface="Calibri"/>
                <a:cs typeface="Calibri"/>
              </a:rPr>
              <a:t>see</a:t>
            </a:r>
            <a:r>
              <a:rPr sz="3400" spc="-35" dirty="0">
                <a:latin typeface="Calibri"/>
                <a:cs typeface="Calibri"/>
              </a:rPr>
              <a:t>k</a:t>
            </a:r>
            <a:r>
              <a:rPr sz="3400" dirty="0">
                <a:latin typeface="Calibri"/>
                <a:cs typeface="Calibri"/>
              </a:rPr>
              <a:t>s</a:t>
            </a:r>
            <a:r>
              <a:rPr sz="3400" spc="-25" dirty="0">
                <a:latin typeface="Calibri"/>
                <a:cs typeface="Calibri"/>
              </a:rPr>
              <a:t> </a:t>
            </a:r>
            <a:r>
              <a:rPr sz="3400" spc="-45" dirty="0">
                <a:latin typeface="Calibri"/>
                <a:cs typeface="Calibri"/>
              </a:rPr>
              <a:t>t</a:t>
            </a:r>
            <a:r>
              <a:rPr sz="3400" dirty="0">
                <a:latin typeface="Calibri"/>
                <a:cs typeface="Calibri"/>
              </a:rPr>
              <a:t>o</a:t>
            </a:r>
          </a:p>
          <a:p>
            <a:pPr marL="355600">
              <a:lnSpc>
                <a:spcPct val="100000"/>
              </a:lnSpc>
            </a:pPr>
            <a:r>
              <a:rPr sz="3400" spc="-5" dirty="0">
                <a:latin typeface="Calibri"/>
                <a:cs typeface="Calibri"/>
              </a:rPr>
              <a:t>describ</a:t>
            </a:r>
            <a:r>
              <a:rPr sz="3400" dirty="0">
                <a:latin typeface="Calibri"/>
                <a:cs typeface="Calibri"/>
              </a:rPr>
              <a:t>e and </a:t>
            </a:r>
            <a:r>
              <a:rPr sz="3400" spc="-50" dirty="0">
                <a:latin typeface="Calibri"/>
                <a:cs typeface="Calibri"/>
              </a:rPr>
              <a:t>e</a:t>
            </a:r>
            <a:r>
              <a:rPr sz="3400" spc="-5" dirty="0">
                <a:latin typeface="Calibri"/>
                <a:cs typeface="Calibri"/>
              </a:rPr>
              <a:t>xplain</a:t>
            </a:r>
            <a:r>
              <a:rPr sz="3400" spc="-5" dirty="0" smtClean="0">
                <a:latin typeface="Calibri"/>
                <a:cs typeface="Calibri"/>
              </a:rPr>
              <a:t>:</a:t>
            </a:r>
            <a:r>
              <a:rPr sz="3400" dirty="0" smtClean="0">
                <a:latin typeface="Calibri"/>
                <a:cs typeface="Calibri"/>
              </a:rPr>
              <a:t>-</a:t>
            </a:r>
            <a:endParaRPr lang="en-US" sz="3400" dirty="0" smtClean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endParaRPr sz="3400" dirty="0">
              <a:latin typeface="Calibri"/>
              <a:cs typeface="Calibri"/>
            </a:endParaRPr>
          </a:p>
          <a:p>
            <a:pPr marL="923925" lvl="1" indent="-454025">
              <a:spcBef>
                <a:spcPts val="770"/>
              </a:spcBef>
              <a:buFont typeface="Wingdings"/>
              <a:buChar char=""/>
              <a:tabLst>
                <a:tab pos="467359" algn="l"/>
              </a:tabLst>
            </a:pPr>
            <a:r>
              <a:rPr sz="3400" dirty="0" smtClean="0">
                <a:latin typeface="Calibri"/>
                <a:cs typeface="Calibri"/>
              </a:rPr>
              <a:t>the</a:t>
            </a:r>
            <a:r>
              <a:rPr sz="3400" spc="-10" dirty="0" smtClean="0">
                <a:latin typeface="Calibri"/>
                <a:cs typeface="Calibri"/>
              </a:rPr>
              <a:t> </a:t>
            </a:r>
            <a:r>
              <a:rPr sz="3400" spc="-5" dirty="0">
                <a:latin typeface="Calibri"/>
                <a:cs typeface="Calibri"/>
              </a:rPr>
              <a:t>n</a:t>
            </a:r>
            <a:r>
              <a:rPr sz="3400" spc="-20" dirty="0">
                <a:latin typeface="Calibri"/>
                <a:cs typeface="Calibri"/>
              </a:rPr>
              <a:t>a</a:t>
            </a:r>
            <a:r>
              <a:rPr sz="3400" dirty="0">
                <a:latin typeface="Calibri"/>
                <a:cs typeface="Calibri"/>
              </a:rPr>
              <a:t>tu</a:t>
            </a:r>
            <a:r>
              <a:rPr sz="3400" spc="-50" dirty="0">
                <a:latin typeface="Calibri"/>
                <a:cs typeface="Calibri"/>
              </a:rPr>
              <a:t>r</a:t>
            </a:r>
            <a:r>
              <a:rPr sz="3400" dirty="0">
                <a:latin typeface="Calibri"/>
                <a:cs typeface="Calibri"/>
              </a:rPr>
              <a:t>e </a:t>
            </a:r>
            <a:r>
              <a:rPr sz="3400" spc="-5" dirty="0">
                <a:latin typeface="Calibri"/>
                <a:cs typeface="Calibri"/>
              </a:rPr>
              <a:t>o</a:t>
            </a:r>
            <a:r>
              <a:rPr sz="3400" dirty="0">
                <a:latin typeface="Calibri"/>
                <a:cs typeface="Calibri"/>
              </a:rPr>
              <a:t>f cl</a:t>
            </a:r>
            <a:r>
              <a:rPr sz="3400" spc="-10" dirty="0">
                <a:latin typeface="Calibri"/>
                <a:cs typeface="Calibri"/>
              </a:rPr>
              <a:t>i</a:t>
            </a:r>
            <a:r>
              <a:rPr sz="3400" dirty="0">
                <a:latin typeface="Calibri"/>
                <a:cs typeface="Calibri"/>
              </a:rPr>
              <a:t>m</a:t>
            </a:r>
            <a:r>
              <a:rPr sz="3400" spc="-30" dirty="0">
                <a:latin typeface="Calibri"/>
                <a:cs typeface="Calibri"/>
              </a:rPr>
              <a:t>a</a:t>
            </a:r>
            <a:r>
              <a:rPr sz="3400" spc="-45" dirty="0">
                <a:latin typeface="Calibri"/>
                <a:cs typeface="Calibri"/>
              </a:rPr>
              <a:t>t</a:t>
            </a:r>
            <a:r>
              <a:rPr sz="3400" dirty="0">
                <a:latin typeface="Calibri"/>
                <a:cs typeface="Calibri"/>
              </a:rPr>
              <a:t>e</a:t>
            </a:r>
          </a:p>
          <a:p>
            <a:pPr marL="469900" lvl="1">
              <a:spcBef>
                <a:spcPts val="765"/>
              </a:spcBef>
            </a:pPr>
            <a:r>
              <a:rPr sz="3400" dirty="0" smtClean="0">
                <a:latin typeface="Wingdings"/>
                <a:cs typeface="Wingdings"/>
              </a:rPr>
              <a:t></a:t>
            </a:r>
            <a:r>
              <a:rPr sz="3400" spc="-15" dirty="0" smtClean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w</a:t>
            </a:r>
            <a:r>
              <a:rPr sz="3400" spc="-65" dirty="0">
                <a:latin typeface="Calibri"/>
                <a:cs typeface="Calibri"/>
              </a:rPr>
              <a:t>h</a:t>
            </a:r>
            <a:r>
              <a:rPr sz="3400" dirty="0">
                <a:latin typeface="Calibri"/>
                <a:cs typeface="Calibri"/>
              </a:rPr>
              <a:t>y it </a:t>
            </a:r>
            <a:r>
              <a:rPr sz="3400" spc="-5" dirty="0">
                <a:latin typeface="Calibri"/>
                <a:cs typeface="Calibri"/>
              </a:rPr>
              <a:t>di</a:t>
            </a:r>
            <a:r>
              <a:rPr sz="3400" spc="-50" dirty="0">
                <a:latin typeface="Calibri"/>
                <a:cs typeface="Calibri"/>
              </a:rPr>
              <a:t>f</a:t>
            </a:r>
            <a:r>
              <a:rPr sz="3400" spc="-95" dirty="0">
                <a:latin typeface="Calibri"/>
                <a:cs typeface="Calibri"/>
              </a:rPr>
              <a:t>f</a:t>
            </a:r>
            <a:r>
              <a:rPr sz="3400" dirty="0">
                <a:latin typeface="Calibri"/>
                <a:cs typeface="Calibri"/>
              </a:rPr>
              <a:t>e</a:t>
            </a:r>
            <a:r>
              <a:rPr sz="3400" spc="-60" dirty="0">
                <a:latin typeface="Calibri"/>
                <a:cs typeface="Calibri"/>
              </a:rPr>
              <a:t>r</a:t>
            </a:r>
            <a:r>
              <a:rPr sz="3400" dirty="0">
                <a:latin typeface="Calibri"/>
                <a:cs typeface="Calibri"/>
              </a:rPr>
              <a:t>s</a:t>
            </a:r>
            <a:r>
              <a:rPr sz="3400" spc="10" dirty="0">
                <a:latin typeface="Calibri"/>
                <a:cs typeface="Calibri"/>
              </a:rPr>
              <a:t> </a:t>
            </a:r>
            <a:r>
              <a:rPr sz="3400" spc="-5" dirty="0">
                <a:latin typeface="Calibri"/>
                <a:cs typeface="Calibri"/>
              </a:rPr>
              <a:t>f</a:t>
            </a:r>
            <a:r>
              <a:rPr sz="3400" spc="-55" dirty="0">
                <a:latin typeface="Calibri"/>
                <a:cs typeface="Calibri"/>
              </a:rPr>
              <a:t>r</a:t>
            </a:r>
            <a:r>
              <a:rPr sz="3400" spc="-5" dirty="0">
                <a:latin typeface="Calibri"/>
                <a:cs typeface="Calibri"/>
              </a:rPr>
              <a:t>o</a:t>
            </a:r>
            <a:r>
              <a:rPr sz="3400" dirty="0">
                <a:latin typeface="Calibri"/>
                <a:cs typeface="Calibri"/>
              </a:rPr>
              <a:t>m </a:t>
            </a:r>
            <a:r>
              <a:rPr sz="3400" spc="-5" dirty="0">
                <a:latin typeface="Calibri"/>
                <a:cs typeface="Calibri"/>
              </a:rPr>
              <a:t>plac</a:t>
            </a:r>
            <a:r>
              <a:rPr sz="3400" dirty="0">
                <a:latin typeface="Calibri"/>
                <a:cs typeface="Calibri"/>
              </a:rPr>
              <a:t>e</a:t>
            </a:r>
            <a:r>
              <a:rPr sz="3400" spc="10" dirty="0">
                <a:latin typeface="Calibri"/>
                <a:cs typeface="Calibri"/>
              </a:rPr>
              <a:t> </a:t>
            </a:r>
            <a:r>
              <a:rPr sz="3400" spc="-45" dirty="0">
                <a:latin typeface="Calibri"/>
                <a:cs typeface="Calibri"/>
              </a:rPr>
              <a:t>t</a:t>
            </a:r>
            <a:r>
              <a:rPr sz="3400" dirty="0">
                <a:latin typeface="Calibri"/>
                <a:cs typeface="Calibri"/>
              </a:rPr>
              <a:t>o</a:t>
            </a:r>
            <a:r>
              <a:rPr sz="3400" spc="5" dirty="0">
                <a:latin typeface="Calibri"/>
                <a:cs typeface="Calibri"/>
              </a:rPr>
              <a:t> </a:t>
            </a:r>
            <a:r>
              <a:rPr sz="3400" spc="-5" dirty="0">
                <a:latin typeface="Calibri"/>
                <a:cs typeface="Calibri"/>
              </a:rPr>
              <a:t>place</a:t>
            </a:r>
            <a:endParaRPr sz="3400" dirty="0">
              <a:latin typeface="Calibri"/>
              <a:cs typeface="Calibri"/>
            </a:endParaRPr>
          </a:p>
          <a:p>
            <a:pPr marL="469900" lvl="1">
              <a:spcBef>
                <a:spcPts val="770"/>
              </a:spcBef>
            </a:pPr>
            <a:r>
              <a:rPr sz="3400" spc="5" dirty="0" smtClean="0">
                <a:latin typeface="Wingdings"/>
                <a:cs typeface="Wingdings"/>
              </a:rPr>
              <a:t></a:t>
            </a:r>
            <a:r>
              <a:rPr sz="3400" spc="-5" dirty="0" smtClean="0">
                <a:latin typeface="Calibri"/>
                <a:cs typeface="Calibri"/>
              </a:rPr>
              <a:t>h</a:t>
            </a:r>
            <a:r>
              <a:rPr sz="3400" spc="-15" dirty="0" smtClean="0">
                <a:latin typeface="Calibri"/>
                <a:cs typeface="Calibri"/>
              </a:rPr>
              <a:t>o</a:t>
            </a:r>
            <a:r>
              <a:rPr sz="3400" dirty="0" smtClean="0">
                <a:latin typeface="Calibri"/>
                <a:cs typeface="Calibri"/>
              </a:rPr>
              <a:t>w</a:t>
            </a:r>
            <a:r>
              <a:rPr sz="3400" spc="-15" dirty="0" smtClean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it</a:t>
            </a:r>
            <a:r>
              <a:rPr sz="3400" spc="-1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is</a:t>
            </a:r>
            <a:r>
              <a:rPr sz="3400" spc="-5" dirty="0">
                <a:latin typeface="Calibri"/>
                <a:cs typeface="Calibri"/>
              </a:rPr>
              <a:t> </a:t>
            </a:r>
            <a:r>
              <a:rPr sz="3400" spc="-35" dirty="0">
                <a:latin typeface="Calibri"/>
                <a:cs typeface="Calibri"/>
              </a:rPr>
              <a:t>r</a:t>
            </a:r>
            <a:r>
              <a:rPr sz="3400" dirty="0">
                <a:latin typeface="Calibri"/>
                <a:cs typeface="Calibri"/>
              </a:rPr>
              <a:t>el</a:t>
            </a:r>
            <a:r>
              <a:rPr sz="3400" spc="-30" dirty="0">
                <a:latin typeface="Calibri"/>
                <a:cs typeface="Calibri"/>
              </a:rPr>
              <a:t>a</a:t>
            </a:r>
            <a:r>
              <a:rPr sz="3400" spc="-45" dirty="0">
                <a:latin typeface="Calibri"/>
                <a:cs typeface="Calibri"/>
              </a:rPr>
              <a:t>t</a:t>
            </a:r>
            <a:r>
              <a:rPr sz="3400" dirty="0">
                <a:latin typeface="Calibri"/>
                <a:cs typeface="Calibri"/>
              </a:rPr>
              <a:t>ed</a:t>
            </a:r>
            <a:r>
              <a:rPr sz="3400" spc="-5" dirty="0">
                <a:latin typeface="Calibri"/>
                <a:cs typeface="Calibri"/>
              </a:rPr>
              <a:t> </a:t>
            </a:r>
            <a:r>
              <a:rPr sz="3400" spc="-55" dirty="0">
                <a:latin typeface="Calibri"/>
                <a:cs typeface="Calibri"/>
              </a:rPr>
              <a:t>t</a:t>
            </a:r>
            <a:r>
              <a:rPr sz="3400" dirty="0">
                <a:latin typeface="Calibri"/>
                <a:cs typeface="Calibri"/>
              </a:rPr>
              <a:t>o </a:t>
            </a:r>
            <a:r>
              <a:rPr sz="3400" spc="5" dirty="0">
                <a:latin typeface="Calibri"/>
                <a:cs typeface="Calibri"/>
              </a:rPr>
              <a:t>o</a:t>
            </a:r>
            <a:r>
              <a:rPr sz="3400" dirty="0">
                <a:latin typeface="Calibri"/>
                <a:cs typeface="Calibri"/>
              </a:rPr>
              <a:t>th</a:t>
            </a:r>
            <a:r>
              <a:rPr sz="3400" spc="-10" dirty="0">
                <a:latin typeface="Calibri"/>
                <a:cs typeface="Calibri"/>
              </a:rPr>
              <a:t>e</a:t>
            </a:r>
            <a:r>
              <a:rPr sz="3400" dirty="0">
                <a:latin typeface="Calibri"/>
                <a:cs typeface="Calibri"/>
              </a:rPr>
              <a:t>r e</a:t>
            </a:r>
            <a:r>
              <a:rPr sz="3400" spc="-15" dirty="0">
                <a:latin typeface="Calibri"/>
                <a:cs typeface="Calibri"/>
              </a:rPr>
              <a:t>l</a:t>
            </a:r>
            <a:r>
              <a:rPr sz="3400" dirty="0">
                <a:latin typeface="Calibri"/>
                <a:cs typeface="Calibri"/>
              </a:rPr>
              <a:t>eme</a:t>
            </a:r>
            <a:r>
              <a:rPr sz="3400" spc="-40" dirty="0">
                <a:latin typeface="Calibri"/>
                <a:cs typeface="Calibri"/>
              </a:rPr>
              <a:t>n</a:t>
            </a:r>
            <a:r>
              <a:rPr sz="3400" dirty="0">
                <a:latin typeface="Calibri"/>
                <a:cs typeface="Calibri"/>
              </a:rPr>
              <a:t>ts</a:t>
            </a:r>
            <a:r>
              <a:rPr sz="3400" spc="-15" dirty="0">
                <a:latin typeface="Calibri"/>
                <a:cs typeface="Calibri"/>
              </a:rPr>
              <a:t> </a:t>
            </a:r>
            <a:r>
              <a:rPr sz="3400" spc="-5" dirty="0">
                <a:latin typeface="Calibri"/>
                <a:cs typeface="Calibri"/>
              </a:rPr>
              <a:t>o</a:t>
            </a:r>
            <a:r>
              <a:rPr sz="3400" dirty="0">
                <a:latin typeface="Calibri"/>
                <a:cs typeface="Calibri"/>
              </a:rPr>
              <a:t>f t</a:t>
            </a:r>
            <a:r>
              <a:rPr sz="3400" spc="-15" dirty="0">
                <a:latin typeface="Calibri"/>
                <a:cs typeface="Calibri"/>
              </a:rPr>
              <a:t>h</a:t>
            </a:r>
            <a:r>
              <a:rPr sz="3400" dirty="0">
                <a:latin typeface="Calibri"/>
                <a:cs typeface="Calibri"/>
              </a:rPr>
              <a:t>e</a:t>
            </a:r>
          </a:p>
          <a:p>
            <a:pPr marL="812800" lvl="1"/>
            <a:r>
              <a:rPr sz="3400" spc="-5" dirty="0">
                <a:latin typeface="Calibri"/>
                <a:cs typeface="Calibri"/>
              </a:rPr>
              <a:t>n</a:t>
            </a:r>
            <a:r>
              <a:rPr sz="3400" spc="-30" dirty="0">
                <a:latin typeface="Calibri"/>
                <a:cs typeface="Calibri"/>
              </a:rPr>
              <a:t>a</a:t>
            </a:r>
            <a:r>
              <a:rPr sz="3400" dirty="0">
                <a:latin typeface="Calibri"/>
                <a:cs typeface="Calibri"/>
              </a:rPr>
              <a:t>tu</a:t>
            </a:r>
            <a:r>
              <a:rPr sz="3400" spc="-75" dirty="0">
                <a:latin typeface="Calibri"/>
                <a:cs typeface="Calibri"/>
              </a:rPr>
              <a:t>r</a:t>
            </a:r>
            <a:r>
              <a:rPr sz="3400" dirty="0">
                <a:latin typeface="Calibri"/>
                <a:cs typeface="Calibri"/>
              </a:rPr>
              <a:t>al</a:t>
            </a:r>
            <a:r>
              <a:rPr sz="3400" spc="1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e</a:t>
            </a:r>
            <a:r>
              <a:rPr sz="3400" spc="-55" dirty="0">
                <a:latin typeface="Calibri"/>
                <a:cs typeface="Calibri"/>
              </a:rPr>
              <a:t>n</a:t>
            </a:r>
            <a:r>
              <a:rPr sz="3400" dirty="0">
                <a:latin typeface="Calibri"/>
                <a:cs typeface="Calibri"/>
              </a:rPr>
              <a:t>vi</a:t>
            </a:r>
            <a:r>
              <a:rPr sz="3400" spc="-50" dirty="0">
                <a:latin typeface="Calibri"/>
                <a:cs typeface="Calibri"/>
              </a:rPr>
              <a:t>r</a:t>
            </a:r>
            <a:r>
              <a:rPr sz="3400" spc="-5" dirty="0">
                <a:latin typeface="Calibri"/>
                <a:cs typeface="Calibri"/>
              </a:rPr>
              <a:t>onme</a:t>
            </a:r>
            <a:r>
              <a:rPr sz="3400" spc="-30" dirty="0">
                <a:latin typeface="Calibri"/>
                <a:cs typeface="Calibri"/>
              </a:rPr>
              <a:t>n</a:t>
            </a:r>
            <a:r>
              <a:rPr sz="3400" dirty="0">
                <a:latin typeface="Calibri"/>
                <a:cs typeface="Calibri"/>
              </a:rPr>
              <a:t>t a</a:t>
            </a:r>
            <a:r>
              <a:rPr sz="3400" spc="-15" dirty="0">
                <a:latin typeface="Calibri"/>
                <a:cs typeface="Calibri"/>
              </a:rPr>
              <a:t>n</a:t>
            </a:r>
            <a:r>
              <a:rPr sz="3400" dirty="0">
                <a:latin typeface="Calibri"/>
                <a:cs typeface="Calibri"/>
              </a:rPr>
              <a:t>d</a:t>
            </a:r>
            <a:r>
              <a:rPr sz="3400" spc="15" dirty="0">
                <a:latin typeface="Calibri"/>
                <a:cs typeface="Calibri"/>
              </a:rPr>
              <a:t> </a:t>
            </a:r>
            <a:r>
              <a:rPr sz="3400" spc="-5" dirty="0">
                <a:latin typeface="Calibri"/>
                <a:cs typeface="Calibri"/>
              </a:rPr>
              <a:t>huma</a:t>
            </a:r>
            <a:r>
              <a:rPr sz="3400" dirty="0">
                <a:latin typeface="Calibri"/>
                <a:cs typeface="Calibri"/>
              </a:rPr>
              <a:t>n</a:t>
            </a:r>
            <a:r>
              <a:rPr sz="3400" spc="25" dirty="0">
                <a:latin typeface="Calibri"/>
                <a:cs typeface="Calibri"/>
              </a:rPr>
              <a:t> </a:t>
            </a:r>
            <a:r>
              <a:rPr sz="3400" dirty="0" smtClean="0">
                <a:latin typeface="Calibri"/>
                <a:cs typeface="Calibri"/>
              </a:rPr>
              <a:t>activi</a:t>
            </a:r>
            <a:r>
              <a:rPr sz="3400" spc="-15" dirty="0" smtClean="0">
                <a:latin typeface="Calibri"/>
                <a:cs typeface="Calibri"/>
              </a:rPr>
              <a:t>t</a:t>
            </a:r>
            <a:r>
              <a:rPr sz="3400" dirty="0" smtClean="0">
                <a:latin typeface="Calibri"/>
                <a:cs typeface="Calibri"/>
              </a:rPr>
              <a:t>ies</a:t>
            </a:r>
            <a:endParaRPr lang="en-US" sz="3400" dirty="0" smtClean="0">
              <a:latin typeface="Calibri"/>
              <a:cs typeface="Calibri"/>
            </a:endParaRPr>
          </a:p>
          <a:p>
            <a:pPr marL="812800" lvl="1"/>
            <a:endParaRPr sz="34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Wingdings"/>
              <a:buChar char=""/>
              <a:tabLst>
                <a:tab pos="356235" algn="l"/>
              </a:tabLst>
            </a:pPr>
            <a:r>
              <a:rPr sz="3400" dirty="0">
                <a:latin typeface="Calibri"/>
                <a:cs typeface="Calibri"/>
              </a:rPr>
              <a:t>It</a:t>
            </a:r>
            <a:r>
              <a:rPr sz="3400" spc="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is</a:t>
            </a:r>
            <a:r>
              <a:rPr sz="3400" spc="-1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the </a:t>
            </a:r>
            <a:r>
              <a:rPr sz="3400" spc="-35" dirty="0">
                <a:latin typeface="Calibri"/>
                <a:cs typeface="Calibri"/>
              </a:rPr>
              <a:t>s</a:t>
            </a:r>
            <a:r>
              <a:rPr sz="3400" dirty="0">
                <a:latin typeface="Calibri"/>
                <a:cs typeface="Calibri"/>
              </a:rPr>
              <a:t>tudy</a:t>
            </a:r>
            <a:r>
              <a:rPr sz="3400" spc="5" dirty="0">
                <a:latin typeface="Calibri"/>
                <a:cs typeface="Calibri"/>
              </a:rPr>
              <a:t> </a:t>
            </a:r>
            <a:r>
              <a:rPr sz="3400" spc="-5" dirty="0">
                <a:latin typeface="Calibri"/>
                <a:cs typeface="Calibri"/>
              </a:rPr>
              <a:t>o</a:t>
            </a:r>
            <a:r>
              <a:rPr sz="3400" dirty="0">
                <a:latin typeface="Calibri"/>
                <a:cs typeface="Calibri"/>
              </a:rPr>
              <a:t>f </a:t>
            </a:r>
            <a:r>
              <a:rPr sz="3400" spc="-10" dirty="0">
                <a:latin typeface="Calibri"/>
                <a:cs typeface="Calibri"/>
              </a:rPr>
              <a:t>t</a:t>
            </a:r>
            <a:r>
              <a:rPr sz="3400" spc="-5" dirty="0">
                <a:latin typeface="Calibri"/>
                <a:cs typeface="Calibri"/>
              </a:rPr>
              <a:t>h</a:t>
            </a:r>
            <a:r>
              <a:rPr sz="3400" dirty="0">
                <a:latin typeface="Calibri"/>
                <a:cs typeface="Calibri"/>
              </a:rPr>
              <a:t>e </a:t>
            </a:r>
            <a:r>
              <a:rPr sz="3400" spc="-25" dirty="0">
                <a:latin typeface="Calibri"/>
                <a:cs typeface="Calibri"/>
              </a:rPr>
              <a:t>v</a:t>
            </a:r>
            <a:r>
              <a:rPr sz="3400" dirty="0">
                <a:latin typeface="Calibri"/>
                <a:cs typeface="Calibri"/>
              </a:rPr>
              <a:t>eri</a:t>
            </a:r>
            <a:r>
              <a:rPr sz="3400" spc="-15" dirty="0">
                <a:latin typeface="Calibri"/>
                <a:cs typeface="Calibri"/>
              </a:rPr>
              <a:t>t</a:t>
            </a:r>
            <a:r>
              <a:rPr sz="3400" dirty="0">
                <a:latin typeface="Calibri"/>
                <a:cs typeface="Calibri"/>
              </a:rPr>
              <a:t>ies</a:t>
            </a:r>
            <a:r>
              <a:rPr sz="3400" spc="-5" dirty="0">
                <a:latin typeface="Calibri"/>
                <a:cs typeface="Calibri"/>
              </a:rPr>
              <a:t> o</a:t>
            </a:r>
            <a:r>
              <a:rPr sz="3400" dirty="0">
                <a:latin typeface="Calibri"/>
                <a:cs typeface="Calibri"/>
              </a:rPr>
              <a:t>f c</a:t>
            </a:r>
            <a:r>
              <a:rPr sz="3400" spc="-15" dirty="0">
                <a:latin typeface="Calibri"/>
                <a:cs typeface="Calibri"/>
              </a:rPr>
              <a:t>l</a:t>
            </a:r>
            <a:r>
              <a:rPr sz="3400" dirty="0">
                <a:latin typeface="Calibri"/>
                <a:cs typeface="Calibri"/>
              </a:rPr>
              <a:t>im</a:t>
            </a:r>
            <a:r>
              <a:rPr sz="3400" spc="-35" dirty="0">
                <a:latin typeface="Calibri"/>
                <a:cs typeface="Calibri"/>
              </a:rPr>
              <a:t>a</a:t>
            </a:r>
            <a:r>
              <a:rPr sz="3400" spc="-45" dirty="0">
                <a:latin typeface="Calibri"/>
                <a:cs typeface="Calibri"/>
              </a:rPr>
              <a:t>t</a:t>
            </a:r>
            <a:r>
              <a:rPr sz="3400" dirty="0">
                <a:latin typeface="Calibri"/>
                <a:cs typeface="Calibri"/>
              </a:rPr>
              <a:t>es</a:t>
            </a:r>
            <a:r>
              <a:rPr sz="3400" spc="-5" dirty="0">
                <a:latin typeface="Calibri"/>
                <a:cs typeface="Calibri"/>
              </a:rPr>
              <a:t> </a:t>
            </a:r>
            <a:r>
              <a:rPr sz="3400" spc="-75" dirty="0">
                <a:latin typeface="Calibri"/>
                <a:cs typeface="Calibri"/>
              </a:rPr>
              <a:t>f</a:t>
            </a:r>
            <a:r>
              <a:rPr sz="3400" spc="-5" dirty="0">
                <a:latin typeface="Calibri"/>
                <a:cs typeface="Calibri"/>
              </a:rPr>
              <a:t>ound o</a:t>
            </a:r>
            <a:r>
              <a:rPr sz="3400" dirty="0">
                <a:latin typeface="Calibri"/>
                <a:cs typeface="Calibri"/>
              </a:rPr>
              <a:t>n the</a:t>
            </a:r>
            <a:r>
              <a:rPr sz="3400" spc="5" dirty="0">
                <a:latin typeface="Calibri"/>
                <a:cs typeface="Calibri"/>
              </a:rPr>
              <a:t> </a:t>
            </a:r>
            <a:r>
              <a:rPr sz="3400" spc="-55" dirty="0">
                <a:latin typeface="Calibri"/>
                <a:cs typeface="Calibri"/>
              </a:rPr>
              <a:t>E</a:t>
            </a:r>
            <a:r>
              <a:rPr sz="3400" dirty="0">
                <a:latin typeface="Calibri"/>
                <a:cs typeface="Calibri"/>
              </a:rPr>
              <a:t>arth and</a:t>
            </a:r>
            <a:r>
              <a:rPr sz="3400" spc="1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the</a:t>
            </a:r>
            <a:r>
              <a:rPr sz="3400" spc="-15" dirty="0">
                <a:latin typeface="Calibri"/>
                <a:cs typeface="Calibri"/>
              </a:rPr>
              <a:t>i</a:t>
            </a:r>
            <a:r>
              <a:rPr sz="3400" dirty="0">
                <a:latin typeface="Calibri"/>
                <a:cs typeface="Calibri"/>
              </a:rPr>
              <a:t>r </a:t>
            </a:r>
            <a:r>
              <a:rPr sz="3400" spc="-5" dirty="0">
                <a:latin typeface="Calibri"/>
                <a:cs typeface="Calibri"/>
              </a:rPr>
              <a:t>di</a:t>
            </a:r>
            <a:r>
              <a:rPr sz="3400" spc="-40" dirty="0">
                <a:latin typeface="Calibri"/>
                <a:cs typeface="Calibri"/>
              </a:rPr>
              <a:t>s</a:t>
            </a:r>
            <a:r>
              <a:rPr sz="3400" dirty="0">
                <a:latin typeface="Calibri"/>
                <a:cs typeface="Calibri"/>
              </a:rPr>
              <a:t>tr</a:t>
            </a:r>
            <a:r>
              <a:rPr sz="3400" spc="-15" dirty="0">
                <a:latin typeface="Calibri"/>
                <a:cs typeface="Calibri"/>
              </a:rPr>
              <a:t>i</a:t>
            </a:r>
            <a:r>
              <a:rPr sz="3400" spc="-5" dirty="0">
                <a:latin typeface="Calibri"/>
                <a:cs typeface="Calibri"/>
              </a:rPr>
              <a:t>but</a:t>
            </a:r>
            <a:r>
              <a:rPr sz="3400" spc="-15" dirty="0">
                <a:latin typeface="Calibri"/>
                <a:cs typeface="Calibri"/>
              </a:rPr>
              <a:t>i</a:t>
            </a:r>
            <a:r>
              <a:rPr sz="3400" spc="-5" dirty="0">
                <a:latin typeface="Calibri"/>
                <a:cs typeface="Calibri"/>
              </a:rPr>
              <a:t>o</a:t>
            </a:r>
            <a:r>
              <a:rPr sz="3400" dirty="0">
                <a:latin typeface="Calibri"/>
                <a:cs typeface="Calibri"/>
              </a:rPr>
              <a:t>n</a:t>
            </a:r>
            <a:r>
              <a:rPr sz="3400" spc="55" dirty="0">
                <a:latin typeface="Calibri"/>
                <a:cs typeface="Calibri"/>
              </a:rPr>
              <a:t> </a:t>
            </a:r>
            <a:r>
              <a:rPr sz="3400" spc="-5" dirty="0">
                <a:latin typeface="Calibri"/>
                <a:cs typeface="Calibri"/>
              </a:rPr>
              <a:t>o</a:t>
            </a:r>
            <a:r>
              <a:rPr sz="3400" spc="-45" dirty="0">
                <a:latin typeface="Calibri"/>
                <a:cs typeface="Calibri"/>
              </a:rPr>
              <a:t>v</a:t>
            </a:r>
            <a:r>
              <a:rPr sz="3400" dirty="0">
                <a:latin typeface="Calibri"/>
                <a:cs typeface="Calibri"/>
              </a:rPr>
              <a:t>er</a:t>
            </a:r>
            <a:r>
              <a:rPr sz="3400" spc="-2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the </a:t>
            </a:r>
            <a:r>
              <a:rPr sz="3400" spc="-5" dirty="0">
                <a:latin typeface="Calibri"/>
                <a:cs typeface="Calibri"/>
              </a:rPr>
              <a:t>sur</a:t>
            </a:r>
            <a:r>
              <a:rPr sz="3400" spc="-75" dirty="0">
                <a:latin typeface="Calibri"/>
                <a:cs typeface="Calibri"/>
              </a:rPr>
              <a:t>f</a:t>
            </a:r>
            <a:r>
              <a:rPr sz="3400" dirty="0">
                <a:latin typeface="Calibri"/>
                <a:cs typeface="Calibri"/>
              </a:rPr>
              <a:t>ace </a:t>
            </a:r>
            <a:r>
              <a:rPr sz="3400" spc="-5" dirty="0">
                <a:latin typeface="Calibri"/>
                <a:cs typeface="Calibri"/>
              </a:rPr>
              <a:t>o</a:t>
            </a:r>
            <a:r>
              <a:rPr sz="3400" dirty="0">
                <a:latin typeface="Calibri"/>
                <a:cs typeface="Calibri"/>
              </a:rPr>
              <a:t>f </a:t>
            </a:r>
            <a:r>
              <a:rPr sz="3400" spc="-15" dirty="0">
                <a:latin typeface="Calibri"/>
                <a:cs typeface="Calibri"/>
              </a:rPr>
              <a:t>t</a:t>
            </a:r>
            <a:r>
              <a:rPr sz="3400" spc="-5" dirty="0">
                <a:latin typeface="Calibri"/>
                <a:cs typeface="Calibri"/>
              </a:rPr>
              <a:t>h</a:t>
            </a:r>
            <a:r>
              <a:rPr sz="3400" dirty="0">
                <a:latin typeface="Calibri"/>
                <a:cs typeface="Calibri"/>
              </a:rPr>
              <a:t>e </a:t>
            </a:r>
            <a:r>
              <a:rPr sz="3400" spc="-50" dirty="0">
                <a:latin typeface="Calibri"/>
                <a:cs typeface="Calibri"/>
              </a:rPr>
              <a:t>E</a:t>
            </a:r>
            <a:r>
              <a:rPr sz="3400" dirty="0">
                <a:latin typeface="Calibri"/>
                <a:cs typeface="Calibri"/>
              </a:rPr>
              <a:t>arth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3125" b="6250"/>
          <a:stretch>
            <a:fillRect/>
          </a:stretch>
        </p:blipFill>
        <p:spPr bwMode="auto">
          <a:xfrm>
            <a:off x="5334001" y="914400"/>
            <a:ext cx="350519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153400" cy="66890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13792" rIns="0" bIns="0" rtlCol="0">
            <a:spAutoFit/>
          </a:bodyPr>
          <a:lstStyle/>
          <a:p>
            <a:pPr marL="835660">
              <a:lnSpc>
                <a:spcPct val="100000"/>
              </a:lnSpc>
            </a:pPr>
            <a:r>
              <a:rPr sz="3600" spc="-5" dirty="0"/>
              <a:t>CLIM</a:t>
            </a:r>
            <a:r>
              <a:rPr sz="3600" spc="-265" dirty="0"/>
              <a:t>A</a:t>
            </a:r>
            <a:r>
              <a:rPr sz="3600" spc="-95" dirty="0"/>
              <a:t>T</a:t>
            </a:r>
            <a:r>
              <a:rPr sz="3600" spc="-5" dirty="0"/>
              <a:t>O</a:t>
            </a:r>
            <a:r>
              <a:rPr sz="3600" spc="-55" dirty="0"/>
              <a:t>L</a:t>
            </a:r>
            <a:r>
              <a:rPr sz="3600" spc="-5" dirty="0"/>
              <a:t>O</a:t>
            </a:r>
            <a:r>
              <a:rPr sz="3600" spc="-50" dirty="0"/>
              <a:t>G</a:t>
            </a:r>
            <a:r>
              <a:rPr sz="3600" spc="-5" dirty="0"/>
              <a:t>Y</a:t>
            </a:r>
            <a:r>
              <a:rPr sz="3600" dirty="0"/>
              <a:t> AND</a:t>
            </a:r>
            <a:r>
              <a:rPr sz="3600" spc="15" dirty="0"/>
              <a:t> </a:t>
            </a:r>
            <a:r>
              <a:rPr sz="3600" dirty="0"/>
              <a:t>MET</a:t>
            </a:r>
            <a:r>
              <a:rPr sz="3600" spc="-60" dirty="0"/>
              <a:t>E</a:t>
            </a:r>
            <a:r>
              <a:rPr sz="3600" spc="-5" dirty="0"/>
              <a:t>O</a:t>
            </a:r>
            <a:r>
              <a:rPr sz="3600" spc="-30" dirty="0"/>
              <a:t>R</a:t>
            </a:r>
            <a:r>
              <a:rPr sz="3600" spc="-5" dirty="0"/>
              <a:t>O</a:t>
            </a:r>
            <a:r>
              <a:rPr sz="3600" spc="-55" dirty="0"/>
              <a:t>L</a:t>
            </a:r>
            <a:r>
              <a:rPr sz="3600" spc="-5" dirty="0"/>
              <a:t>O</a:t>
            </a:r>
            <a:r>
              <a:rPr sz="3600" spc="-50" dirty="0"/>
              <a:t>G</a:t>
            </a:r>
            <a:r>
              <a:rPr sz="3600" spc="-5" dirty="0"/>
              <a:t>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52400" y="1066800"/>
            <a:ext cx="8839200" cy="563231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Wingdings"/>
              <a:buChar char=""/>
              <a:tabLst>
                <a:tab pos="356235" algn="l"/>
              </a:tabLst>
            </a:pPr>
            <a:r>
              <a:rPr sz="2700" spc="-5" dirty="0">
                <a:latin typeface="Calibri"/>
                <a:cs typeface="Calibri"/>
              </a:rPr>
              <a:t>Cli</a:t>
            </a:r>
            <a:r>
              <a:rPr sz="2700" spc="10" dirty="0">
                <a:latin typeface="Calibri"/>
                <a:cs typeface="Calibri"/>
              </a:rPr>
              <a:t>m</a:t>
            </a:r>
            <a:r>
              <a:rPr sz="2700" spc="-25" dirty="0">
                <a:latin typeface="Calibri"/>
                <a:cs typeface="Calibri"/>
              </a:rPr>
              <a:t>a</a:t>
            </a:r>
            <a:r>
              <a:rPr sz="2700" spc="-35" dirty="0">
                <a:latin typeface="Calibri"/>
                <a:cs typeface="Calibri"/>
              </a:rPr>
              <a:t>t</a:t>
            </a:r>
            <a:r>
              <a:rPr sz="2700" spc="-5" dirty="0">
                <a:latin typeface="Calibri"/>
                <a:cs typeface="Calibri"/>
              </a:rPr>
              <a:t>ol</a:t>
            </a:r>
            <a:r>
              <a:rPr sz="2700" spc="10" dirty="0">
                <a:latin typeface="Calibri"/>
                <a:cs typeface="Calibri"/>
              </a:rPr>
              <a:t>o</a:t>
            </a:r>
            <a:r>
              <a:rPr sz="2700" spc="-5" dirty="0">
                <a:latin typeface="Calibri"/>
                <a:cs typeface="Calibri"/>
              </a:rPr>
              <a:t>gy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is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cl</a:t>
            </a:r>
            <a:r>
              <a:rPr sz="2700" spc="5" dirty="0">
                <a:latin typeface="Calibri"/>
                <a:cs typeface="Calibri"/>
              </a:rPr>
              <a:t>o</a:t>
            </a:r>
            <a:r>
              <a:rPr sz="2700" spc="-10" dirty="0">
                <a:latin typeface="Calibri"/>
                <a:cs typeface="Calibri"/>
              </a:rPr>
              <a:t>sel</a:t>
            </a:r>
            <a:r>
              <a:rPr sz="2700" spc="-5" dirty="0">
                <a:latin typeface="Calibri"/>
                <a:cs typeface="Calibri"/>
              </a:rPr>
              <a:t>y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5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el</a:t>
            </a:r>
            <a:r>
              <a:rPr sz="2700" spc="-20" dirty="0">
                <a:latin typeface="Calibri"/>
                <a:cs typeface="Calibri"/>
              </a:rPr>
              <a:t>a</a:t>
            </a:r>
            <a:r>
              <a:rPr sz="2700" spc="-35" dirty="0">
                <a:latin typeface="Calibri"/>
                <a:cs typeface="Calibri"/>
              </a:rPr>
              <a:t>t</a:t>
            </a:r>
            <a:r>
              <a:rPr sz="2700" spc="-5" dirty="0">
                <a:latin typeface="Calibri"/>
                <a:cs typeface="Calibri"/>
              </a:rPr>
              <a:t>ed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35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</a:t>
            </a:r>
            <a:r>
              <a:rPr sz="2700" spc="-20" dirty="0">
                <a:latin typeface="Calibri"/>
                <a:cs typeface="Calibri"/>
              </a:rPr>
              <a:t>e</a:t>
            </a:r>
            <a:r>
              <a:rPr sz="2700" spc="-35" dirty="0">
                <a:latin typeface="Calibri"/>
                <a:cs typeface="Calibri"/>
              </a:rPr>
              <a:t>t</a:t>
            </a:r>
            <a:r>
              <a:rPr sz="2700" spc="-5" dirty="0">
                <a:latin typeface="Calibri"/>
                <a:cs typeface="Calibri"/>
              </a:rPr>
              <a:t>eo</a:t>
            </a:r>
            <a:r>
              <a:rPr sz="2700" spc="-55" dirty="0">
                <a:latin typeface="Calibri"/>
                <a:cs typeface="Calibri"/>
              </a:rPr>
              <a:t>r</a:t>
            </a:r>
            <a:r>
              <a:rPr sz="2700" spc="-5" dirty="0">
                <a:latin typeface="Calibri"/>
                <a:cs typeface="Calibri"/>
              </a:rPr>
              <a:t>ol</a:t>
            </a:r>
            <a:r>
              <a:rPr sz="2700" spc="10" dirty="0">
                <a:latin typeface="Calibri"/>
                <a:cs typeface="Calibri"/>
              </a:rPr>
              <a:t>o</a:t>
            </a:r>
            <a:r>
              <a:rPr sz="2700" spc="-5" dirty="0">
                <a:latin typeface="Calibri"/>
                <a:cs typeface="Calibri"/>
              </a:rPr>
              <a:t>gy</a:t>
            </a:r>
            <a:endParaRPr sz="2700">
              <a:latin typeface="Calibri"/>
              <a:cs typeface="Calibri"/>
            </a:endParaRPr>
          </a:p>
          <a:p>
            <a:pPr marL="355600" indent="-342900">
              <a:buFont typeface="Wingdings"/>
              <a:buChar char=""/>
              <a:tabLst>
                <a:tab pos="356235" algn="l"/>
              </a:tabLst>
            </a:pPr>
            <a:r>
              <a:rPr sz="2700" dirty="0">
                <a:latin typeface="Calibri"/>
                <a:cs typeface="Calibri"/>
              </a:rPr>
              <a:t>M</a:t>
            </a:r>
            <a:r>
              <a:rPr sz="2700" spc="-20" dirty="0">
                <a:latin typeface="Calibri"/>
                <a:cs typeface="Calibri"/>
              </a:rPr>
              <a:t>e</a:t>
            </a:r>
            <a:r>
              <a:rPr sz="2700" spc="-30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eo</a:t>
            </a:r>
            <a:r>
              <a:rPr sz="2700" spc="-60" dirty="0">
                <a:latin typeface="Calibri"/>
                <a:cs typeface="Calibri"/>
              </a:rPr>
              <a:t>r</a:t>
            </a:r>
            <a:r>
              <a:rPr sz="2700" spc="-5" dirty="0">
                <a:latin typeface="Calibri"/>
                <a:cs typeface="Calibri"/>
              </a:rPr>
              <a:t>ol</a:t>
            </a:r>
            <a:r>
              <a:rPr sz="2700" spc="5" dirty="0">
                <a:latin typeface="Calibri"/>
                <a:cs typeface="Calibri"/>
              </a:rPr>
              <a:t>o</a:t>
            </a:r>
            <a:r>
              <a:rPr sz="2700" dirty="0">
                <a:latin typeface="Calibri"/>
                <a:cs typeface="Calibri"/>
              </a:rPr>
              <a:t>gy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deal</a:t>
            </a:r>
            <a:r>
              <a:rPr sz="2700" dirty="0">
                <a:latin typeface="Calibri"/>
                <a:cs typeface="Calibri"/>
              </a:rPr>
              <a:t>s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with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</a:t>
            </a:r>
            <a:r>
              <a:rPr sz="2700" spc="-15" dirty="0">
                <a:latin typeface="Calibri"/>
                <a:cs typeface="Calibri"/>
              </a:rPr>
              <a:t>h</a:t>
            </a:r>
            <a:r>
              <a:rPr sz="2700" dirty="0">
                <a:latin typeface="Calibri"/>
                <a:cs typeface="Calibri"/>
              </a:rPr>
              <a:t>e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</a:t>
            </a:r>
            <a:r>
              <a:rPr sz="2700" spc="-50" dirty="0">
                <a:latin typeface="Calibri"/>
                <a:cs typeface="Calibri"/>
              </a:rPr>
              <a:t>a</a:t>
            </a:r>
            <a:r>
              <a:rPr sz="2700" dirty="0">
                <a:latin typeface="Calibri"/>
                <a:cs typeface="Calibri"/>
              </a:rPr>
              <a:t>y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d</a:t>
            </a:r>
            <a:r>
              <a:rPr sz="2700" spc="-50" dirty="0">
                <a:latin typeface="Calibri"/>
                <a:cs typeface="Calibri"/>
              </a:rPr>
              <a:t>a</a:t>
            </a:r>
            <a:r>
              <a:rPr sz="2700" dirty="0">
                <a:latin typeface="Calibri"/>
                <a:cs typeface="Calibri"/>
              </a:rPr>
              <a:t>y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a</a:t>
            </a:r>
            <a:r>
              <a:rPr sz="2700" dirty="0">
                <a:latin typeface="Calibri"/>
                <a:cs typeface="Calibri"/>
              </a:rPr>
              <a:t>tmosphe</a:t>
            </a:r>
            <a:r>
              <a:rPr sz="2700" spc="-15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ic</a:t>
            </a:r>
            <a:endParaRPr sz="2700">
              <a:latin typeface="Calibri"/>
              <a:cs typeface="Calibri"/>
            </a:endParaRPr>
          </a:p>
          <a:p>
            <a:pPr marL="355600"/>
            <a:r>
              <a:rPr sz="2700" spc="-35" dirty="0">
                <a:latin typeface="Calibri"/>
                <a:cs typeface="Calibri"/>
              </a:rPr>
              <a:t>c</a:t>
            </a:r>
            <a:r>
              <a:rPr sz="2700" spc="-5" dirty="0">
                <a:latin typeface="Calibri"/>
                <a:cs typeface="Calibri"/>
              </a:rPr>
              <a:t>onditi</a:t>
            </a:r>
            <a:r>
              <a:rPr sz="2700" spc="5" dirty="0">
                <a:latin typeface="Calibri"/>
                <a:cs typeface="Calibri"/>
              </a:rPr>
              <a:t>o</a:t>
            </a:r>
            <a:r>
              <a:rPr sz="2700" spc="-5" dirty="0">
                <a:latin typeface="Calibri"/>
                <a:cs typeface="Calibri"/>
              </a:rPr>
              <a:t>n</a:t>
            </a:r>
            <a:r>
              <a:rPr sz="2700" dirty="0">
                <a:latin typeface="Calibri"/>
                <a:cs typeface="Calibri"/>
              </a:rPr>
              <a:t>s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their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35" dirty="0">
                <a:latin typeface="Calibri"/>
                <a:cs typeface="Calibri"/>
              </a:rPr>
              <a:t>c</a:t>
            </a:r>
            <a:r>
              <a:rPr sz="2700" dirty="0">
                <a:latin typeface="Calibri"/>
                <a:cs typeface="Calibri"/>
              </a:rPr>
              <a:t>auses</a:t>
            </a:r>
            <a:endParaRPr sz="2700">
              <a:latin typeface="Calibri"/>
              <a:cs typeface="Calibri"/>
            </a:endParaRPr>
          </a:p>
          <a:p>
            <a:pPr marL="355600" indent="-342900">
              <a:buFont typeface="Wingdings"/>
              <a:buChar char=""/>
              <a:tabLst>
                <a:tab pos="356235" algn="l"/>
              </a:tabLst>
            </a:pPr>
            <a:r>
              <a:rPr sz="2700" spc="-5" dirty="0">
                <a:latin typeface="Calibri"/>
                <a:cs typeface="Calibri"/>
              </a:rPr>
              <a:t>M</a:t>
            </a:r>
            <a:r>
              <a:rPr sz="2700" spc="-20" dirty="0">
                <a:latin typeface="Calibri"/>
                <a:cs typeface="Calibri"/>
              </a:rPr>
              <a:t>e</a:t>
            </a:r>
            <a:r>
              <a:rPr sz="2700" spc="-35" dirty="0">
                <a:latin typeface="Calibri"/>
                <a:cs typeface="Calibri"/>
              </a:rPr>
              <a:t>t</a:t>
            </a:r>
            <a:r>
              <a:rPr sz="2700" spc="-5" dirty="0">
                <a:latin typeface="Calibri"/>
                <a:cs typeface="Calibri"/>
              </a:rPr>
              <a:t>eo</a:t>
            </a:r>
            <a:r>
              <a:rPr sz="2700" spc="-55" dirty="0">
                <a:latin typeface="Calibri"/>
                <a:cs typeface="Calibri"/>
              </a:rPr>
              <a:t>r</a:t>
            </a:r>
            <a:r>
              <a:rPr sz="2700" spc="-5" dirty="0">
                <a:latin typeface="Calibri"/>
                <a:cs typeface="Calibri"/>
              </a:rPr>
              <a:t>ol</a:t>
            </a:r>
            <a:r>
              <a:rPr sz="2700" spc="10" dirty="0">
                <a:latin typeface="Calibri"/>
                <a:cs typeface="Calibri"/>
              </a:rPr>
              <a:t>o</a:t>
            </a:r>
            <a:r>
              <a:rPr sz="2700" spc="-5" dirty="0">
                <a:latin typeface="Calibri"/>
                <a:cs typeface="Calibri"/>
              </a:rPr>
              <a:t>gy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is</a:t>
            </a:r>
            <a:r>
              <a:rPr sz="2700" spc="-5" dirty="0">
                <a:latin typeface="Calibri"/>
                <a:cs typeface="Calibri"/>
              </a:rPr>
              <a:t> d</a:t>
            </a:r>
            <a:r>
              <a:rPr sz="2700" spc="-25" dirty="0">
                <a:latin typeface="Calibri"/>
                <a:cs typeface="Calibri"/>
              </a:rPr>
              <a:t>e</a:t>
            </a:r>
            <a:r>
              <a:rPr sz="2700" spc="-5" dirty="0">
                <a:latin typeface="Calibri"/>
                <a:cs typeface="Calibri"/>
              </a:rPr>
              <a:t>fine</a:t>
            </a:r>
            <a:r>
              <a:rPr sz="2700" dirty="0">
                <a:latin typeface="Calibri"/>
                <a:cs typeface="Calibri"/>
              </a:rPr>
              <a:t>d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as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t</a:t>
            </a:r>
            <a:r>
              <a:rPr sz="2700" spc="-10" dirty="0">
                <a:latin typeface="Calibri"/>
                <a:cs typeface="Calibri"/>
              </a:rPr>
              <a:t>h</a:t>
            </a:r>
            <a:r>
              <a:rPr sz="2700" spc="-5" dirty="0">
                <a:latin typeface="Calibri"/>
                <a:cs typeface="Calibri"/>
              </a:rPr>
              <a:t>e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</a:t>
            </a:r>
            <a:r>
              <a:rPr sz="2700" spc="-55" dirty="0">
                <a:latin typeface="Calibri"/>
                <a:cs typeface="Calibri"/>
              </a:rPr>
              <a:t>h</a:t>
            </a:r>
            <a:r>
              <a:rPr sz="2700" spc="-30" dirty="0">
                <a:latin typeface="Calibri"/>
                <a:cs typeface="Calibri"/>
              </a:rPr>
              <a:t>y</a:t>
            </a:r>
            <a:r>
              <a:rPr sz="2700" spc="-5" dirty="0">
                <a:latin typeface="Calibri"/>
                <a:cs typeface="Calibri"/>
              </a:rPr>
              <a:t>sic</a:t>
            </a:r>
            <a:r>
              <a:rPr sz="2700" dirty="0">
                <a:latin typeface="Calibri"/>
                <a:cs typeface="Calibri"/>
              </a:rPr>
              <a:t>s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</a:t>
            </a:r>
            <a:r>
              <a:rPr sz="2700" dirty="0">
                <a:latin typeface="Calibri"/>
                <a:cs typeface="Calibri"/>
              </a:rPr>
              <a:t>f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endParaRPr sz="2700">
              <a:latin typeface="Calibri"/>
              <a:cs typeface="Calibri"/>
            </a:endParaRPr>
          </a:p>
          <a:p>
            <a:pPr marL="355600"/>
            <a:r>
              <a:rPr sz="2700" spc="-25" dirty="0">
                <a:latin typeface="Calibri"/>
                <a:cs typeface="Calibri"/>
              </a:rPr>
              <a:t>a</a:t>
            </a:r>
            <a:r>
              <a:rPr sz="2700" dirty="0">
                <a:latin typeface="Calibri"/>
                <a:cs typeface="Calibri"/>
              </a:rPr>
              <a:t>tmosphe</a:t>
            </a:r>
            <a:r>
              <a:rPr sz="2700" spc="-50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e</a:t>
            </a:r>
            <a:endParaRPr sz="2700">
              <a:latin typeface="Calibri"/>
              <a:cs typeface="Calibri"/>
            </a:endParaRPr>
          </a:p>
          <a:p>
            <a:pPr marL="355600" marR="261620" indent="-342900">
              <a:spcBef>
                <a:spcPts val="625"/>
              </a:spcBef>
              <a:buFont typeface="Wingdings"/>
              <a:buChar char=""/>
              <a:tabLst>
                <a:tab pos="433705" algn="l"/>
              </a:tabLst>
            </a:pPr>
            <a:r>
              <a:rPr sz="2700" spc="-5" dirty="0">
                <a:latin typeface="Calibri"/>
                <a:cs typeface="Calibri"/>
              </a:rPr>
              <a:t>M</a:t>
            </a:r>
            <a:r>
              <a:rPr sz="2700" spc="-20" dirty="0">
                <a:latin typeface="Calibri"/>
                <a:cs typeface="Calibri"/>
              </a:rPr>
              <a:t>e</a:t>
            </a:r>
            <a:r>
              <a:rPr sz="2700" spc="-35" dirty="0">
                <a:latin typeface="Calibri"/>
                <a:cs typeface="Calibri"/>
              </a:rPr>
              <a:t>t</a:t>
            </a:r>
            <a:r>
              <a:rPr sz="2700" spc="-5" dirty="0">
                <a:latin typeface="Calibri"/>
                <a:cs typeface="Calibri"/>
              </a:rPr>
              <a:t>eo</a:t>
            </a:r>
            <a:r>
              <a:rPr sz="2700" spc="-55" dirty="0">
                <a:latin typeface="Calibri"/>
                <a:cs typeface="Calibri"/>
              </a:rPr>
              <a:t>r</a:t>
            </a:r>
            <a:r>
              <a:rPr sz="2700" spc="-5" dirty="0">
                <a:latin typeface="Calibri"/>
                <a:cs typeface="Calibri"/>
              </a:rPr>
              <a:t>ol</a:t>
            </a:r>
            <a:r>
              <a:rPr sz="2700" spc="10" dirty="0">
                <a:latin typeface="Calibri"/>
                <a:cs typeface="Calibri"/>
              </a:rPr>
              <a:t>o</a:t>
            </a:r>
            <a:r>
              <a:rPr sz="2700" spc="-5" dirty="0">
                <a:latin typeface="Calibri"/>
                <a:cs typeface="Calibri"/>
              </a:rPr>
              <a:t>gy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use</a:t>
            </a:r>
            <a:r>
              <a:rPr sz="2700" dirty="0">
                <a:latin typeface="Calibri"/>
                <a:cs typeface="Calibri"/>
              </a:rPr>
              <a:t>s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5" dirty="0">
                <a:latin typeface="Calibri"/>
                <a:cs typeface="Calibri"/>
              </a:rPr>
              <a:t> m</a:t>
            </a:r>
            <a:r>
              <a:rPr sz="2700" spc="-20" dirty="0">
                <a:latin typeface="Calibri"/>
                <a:cs typeface="Calibri"/>
              </a:rPr>
              <a:t>e</a:t>
            </a:r>
            <a:r>
              <a:rPr sz="2700" dirty="0">
                <a:latin typeface="Calibri"/>
                <a:cs typeface="Calibri"/>
              </a:rPr>
              <a:t>thods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</a:t>
            </a:r>
            <a:r>
              <a:rPr sz="2700" dirty="0">
                <a:latin typeface="Calibri"/>
                <a:cs typeface="Calibri"/>
              </a:rPr>
              <a:t>f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</a:t>
            </a:r>
            <a:r>
              <a:rPr sz="2700" spc="-55" dirty="0">
                <a:latin typeface="Calibri"/>
                <a:cs typeface="Calibri"/>
              </a:rPr>
              <a:t>h</a:t>
            </a:r>
            <a:r>
              <a:rPr sz="2700" spc="-30" dirty="0">
                <a:latin typeface="Calibri"/>
                <a:cs typeface="Calibri"/>
              </a:rPr>
              <a:t>y</a:t>
            </a:r>
            <a:r>
              <a:rPr sz="2700" spc="-5" dirty="0">
                <a:latin typeface="Calibri"/>
                <a:cs typeface="Calibri"/>
              </a:rPr>
              <a:t>si</a:t>
            </a:r>
            <a:r>
              <a:rPr sz="2700" spc="-20" dirty="0">
                <a:latin typeface="Calibri"/>
                <a:cs typeface="Calibri"/>
              </a:rPr>
              <a:t>c</a:t>
            </a:r>
            <a:r>
              <a:rPr sz="2700" dirty="0">
                <a:latin typeface="Calibri"/>
                <a:cs typeface="Calibri"/>
              </a:rPr>
              <a:t>al </a:t>
            </a:r>
            <a:r>
              <a:rPr sz="2700" spc="-5" dirty="0">
                <a:latin typeface="Calibri"/>
                <a:cs typeface="Calibri"/>
              </a:rPr>
              <a:t>sc</a:t>
            </a:r>
            <a:r>
              <a:rPr sz="2700" spc="5" dirty="0">
                <a:latin typeface="Calibri"/>
                <a:cs typeface="Calibri"/>
              </a:rPr>
              <a:t>i</a:t>
            </a:r>
            <a:r>
              <a:rPr sz="2700" spc="-5" dirty="0">
                <a:latin typeface="Calibri"/>
                <a:cs typeface="Calibri"/>
              </a:rPr>
              <a:t>ence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35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o i</a:t>
            </a:r>
            <a:r>
              <a:rPr sz="2700" spc="-25" dirty="0">
                <a:latin typeface="Calibri"/>
                <a:cs typeface="Calibri"/>
              </a:rPr>
              <a:t>n</a:t>
            </a:r>
            <a:r>
              <a:rPr sz="2700" spc="-35" dirty="0">
                <a:latin typeface="Calibri"/>
                <a:cs typeface="Calibri"/>
              </a:rPr>
              <a:t>t</a:t>
            </a:r>
            <a:r>
              <a:rPr sz="2700" spc="-5" dirty="0">
                <a:latin typeface="Calibri"/>
                <a:cs typeface="Calibri"/>
              </a:rPr>
              <a:t>er</a:t>
            </a:r>
            <a:r>
              <a:rPr sz="2700" spc="-15" dirty="0">
                <a:latin typeface="Calibri"/>
                <a:cs typeface="Calibri"/>
              </a:rPr>
              <a:t>p</a:t>
            </a:r>
            <a:r>
              <a:rPr sz="2700" spc="-50" dirty="0">
                <a:latin typeface="Calibri"/>
                <a:cs typeface="Calibri"/>
              </a:rPr>
              <a:t>r</a:t>
            </a:r>
            <a:r>
              <a:rPr sz="2700" spc="-20" dirty="0">
                <a:latin typeface="Calibri"/>
                <a:cs typeface="Calibri"/>
              </a:rPr>
              <a:t>e</a:t>
            </a:r>
            <a:r>
              <a:rPr sz="2700" spc="-5" dirty="0">
                <a:latin typeface="Calibri"/>
                <a:cs typeface="Calibri"/>
              </a:rPr>
              <a:t>t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45" dirty="0">
                <a:latin typeface="Calibri"/>
                <a:cs typeface="Calibri"/>
              </a:rPr>
              <a:t>e</a:t>
            </a:r>
            <a:r>
              <a:rPr sz="2700" spc="-5" dirty="0">
                <a:latin typeface="Calibri"/>
                <a:cs typeface="Calibri"/>
              </a:rPr>
              <a:t>xplai</a:t>
            </a:r>
            <a:r>
              <a:rPr sz="2700" dirty="0">
                <a:latin typeface="Calibri"/>
                <a:cs typeface="Calibri"/>
              </a:rPr>
              <a:t>n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a</a:t>
            </a:r>
            <a:r>
              <a:rPr sz="2700" dirty="0">
                <a:latin typeface="Calibri"/>
                <a:cs typeface="Calibri"/>
              </a:rPr>
              <a:t>tmospheric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p</a:t>
            </a:r>
            <a:r>
              <a:rPr sz="2700" spc="-60" dirty="0">
                <a:latin typeface="Calibri"/>
                <a:cs typeface="Calibri"/>
              </a:rPr>
              <a:t>r</a:t>
            </a:r>
            <a:r>
              <a:rPr sz="2700" spc="-10" dirty="0">
                <a:latin typeface="Calibri"/>
                <a:cs typeface="Calibri"/>
              </a:rPr>
              <a:t>ocesses</a:t>
            </a:r>
            <a:endParaRPr sz="2700">
              <a:latin typeface="Calibri"/>
              <a:cs typeface="Calibri"/>
            </a:endParaRPr>
          </a:p>
          <a:p>
            <a:pPr marL="355600" marR="177165" indent="-342900">
              <a:spcBef>
                <a:spcPts val="645"/>
              </a:spcBef>
              <a:buFont typeface="Wingdings"/>
              <a:buChar char=""/>
              <a:tabLst>
                <a:tab pos="356235" algn="l"/>
              </a:tabLst>
            </a:pPr>
            <a:r>
              <a:rPr sz="2700" spc="-5" smtClean="0">
                <a:latin typeface="Calibri"/>
                <a:cs typeface="Calibri"/>
              </a:rPr>
              <a:t>M</a:t>
            </a:r>
            <a:r>
              <a:rPr sz="2700" spc="-20" smtClean="0">
                <a:latin typeface="Calibri"/>
                <a:cs typeface="Calibri"/>
              </a:rPr>
              <a:t>e</a:t>
            </a:r>
            <a:r>
              <a:rPr sz="2700" spc="-35" smtClean="0">
                <a:latin typeface="Calibri"/>
                <a:cs typeface="Calibri"/>
              </a:rPr>
              <a:t>t</a:t>
            </a:r>
            <a:r>
              <a:rPr sz="2700" spc="-5" smtClean="0">
                <a:latin typeface="Calibri"/>
                <a:cs typeface="Calibri"/>
              </a:rPr>
              <a:t>eo</a:t>
            </a:r>
            <a:r>
              <a:rPr sz="2700" spc="-55" smtClean="0">
                <a:latin typeface="Calibri"/>
                <a:cs typeface="Calibri"/>
              </a:rPr>
              <a:t>r</a:t>
            </a:r>
            <a:r>
              <a:rPr sz="2700" spc="-5" smtClean="0">
                <a:latin typeface="Calibri"/>
                <a:cs typeface="Calibri"/>
              </a:rPr>
              <a:t>ol</a:t>
            </a:r>
            <a:r>
              <a:rPr sz="2700" spc="10" smtClean="0">
                <a:latin typeface="Calibri"/>
                <a:cs typeface="Calibri"/>
              </a:rPr>
              <a:t>o</a:t>
            </a:r>
            <a:r>
              <a:rPr sz="2700" smtClean="0">
                <a:latin typeface="Calibri"/>
                <a:cs typeface="Calibri"/>
              </a:rPr>
              <a:t>gi</a:t>
            </a:r>
            <a:r>
              <a:rPr sz="2700" spc="-25" smtClean="0">
                <a:latin typeface="Calibri"/>
                <a:cs typeface="Calibri"/>
              </a:rPr>
              <a:t>c</a:t>
            </a:r>
            <a:r>
              <a:rPr sz="2700" smtClean="0">
                <a:latin typeface="Calibri"/>
                <a:cs typeface="Calibri"/>
              </a:rPr>
              <a:t>al</a:t>
            </a:r>
            <a:r>
              <a:rPr sz="2700" spc="5" smtClean="0">
                <a:latin typeface="Calibri"/>
                <a:cs typeface="Calibri"/>
              </a:rPr>
              <a:t>l</a:t>
            </a:r>
            <a:r>
              <a:rPr sz="2700" spc="-5" smtClean="0">
                <a:latin typeface="Calibri"/>
                <a:cs typeface="Calibri"/>
              </a:rPr>
              <a:t>y</a:t>
            </a:r>
            <a:r>
              <a:rPr sz="2700" spc="-10" smtClean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it</a:t>
            </a:r>
            <a:r>
              <a:rPr sz="2700" spc="-5" dirty="0">
                <a:latin typeface="Calibri"/>
                <a:cs typeface="Calibri"/>
              </a:rPr>
              <a:t> deal</a:t>
            </a:r>
            <a:r>
              <a:rPr sz="2700" dirty="0">
                <a:latin typeface="Calibri"/>
                <a:cs typeface="Calibri"/>
              </a:rPr>
              <a:t>s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with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me</a:t>
            </a:r>
            <a:r>
              <a:rPr sz="2700" spc="-40" dirty="0">
                <a:latin typeface="Calibri"/>
                <a:cs typeface="Calibri"/>
              </a:rPr>
              <a:t>t</a:t>
            </a:r>
            <a:r>
              <a:rPr sz="2700" spc="-5" dirty="0">
                <a:latin typeface="Calibri"/>
                <a:cs typeface="Calibri"/>
              </a:rPr>
              <a:t>eo</a:t>
            </a:r>
            <a:r>
              <a:rPr sz="2700" spc="-55" dirty="0">
                <a:latin typeface="Calibri"/>
                <a:cs typeface="Calibri"/>
              </a:rPr>
              <a:t>r</a:t>
            </a:r>
            <a:r>
              <a:rPr sz="2700" spc="-5" dirty="0">
                <a:latin typeface="Calibri"/>
                <a:cs typeface="Calibri"/>
              </a:rPr>
              <a:t>ol</a:t>
            </a:r>
            <a:r>
              <a:rPr sz="2700" spc="10" dirty="0">
                <a:latin typeface="Calibri"/>
                <a:cs typeface="Calibri"/>
              </a:rPr>
              <a:t>o</a:t>
            </a:r>
            <a:r>
              <a:rPr sz="2700" dirty="0">
                <a:latin typeface="Calibri"/>
                <a:cs typeface="Calibri"/>
              </a:rPr>
              <a:t>gi</a:t>
            </a:r>
            <a:r>
              <a:rPr sz="2700" spc="-25" dirty="0">
                <a:latin typeface="Calibri"/>
                <a:cs typeface="Calibri"/>
              </a:rPr>
              <a:t>c</a:t>
            </a:r>
            <a:r>
              <a:rPr sz="2700" dirty="0">
                <a:latin typeface="Calibri"/>
                <a:cs typeface="Calibri"/>
              </a:rPr>
              <a:t>al </a:t>
            </a:r>
            <a:r>
              <a:rPr sz="2700" spc="-30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ech</a:t>
            </a:r>
            <a:r>
              <a:rPr sz="2700" spc="-15" dirty="0">
                <a:latin typeface="Calibri"/>
                <a:cs typeface="Calibri"/>
              </a:rPr>
              <a:t>n</a:t>
            </a:r>
            <a:r>
              <a:rPr sz="2700" dirty="0">
                <a:latin typeface="Calibri"/>
                <a:cs typeface="Calibri"/>
              </a:rPr>
              <a:t>iques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g</a:t>
            </a:r>
            <a:r>
              <a:rPr sz="2700" dirty="0">
                <a:latin typeface="Calibri"/>
                <a:cs typeface="Calibri"/>
              </a:rPr>
              <a:t>eog</a:t>
            </a:r>
            <a:r>
              <a:rPr sz="2700" spc="-70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aphi</a:t>
            </a:r>
            <a:r>
              <a:rPr sz="2700" spc="-30" dirty="0">
                <a:latin typeface="Calibri"/>
                <a:cs typeface="Calibri"/>
              </a:rPr>
              <a:t>c</a:t>
            </a:r>
            <a:r>
              <a:rPr sz="2700" dirty="0">
                <a:latin typeface="Calibri"/>
                <a:cs typeface="Calibri"/>
              </a:rPr>
              <a:t>ally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it</a:t>
            </a:r>
            <a:r>
              <a:rPr sz="2700" spc="-5" dirty="0">
                <a:latin typeface="Calibri"/>
                <a:cs typeface="Calibri"/>
              </a:rPr>
              <a:t> deal</a:t>
            </a:r>
            <a:r>
              <a:rPr sz="2700" dirty="0">
                <a:latin typeface="Calibri"/>
                <a:cs typeface="Calibri"/>
              </a:rPr>
              <a:t>s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with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</a:t>
            </a:r>
            <a:r>
              <a:rPr sz="2700" spc="-15" dirty="0">
                <a:latin typeface="Calibri"/>
                <a:cs typeface="Calibri"/>
              </a:rPr>
              <a:t>h</a:t>
            </a:r>
            <a:r>
              <a:rPr sz="2700" dirty="0">
                <a:latin typeface="Calibri"/>
                <a:cs typeface="Calibri"/>
              </a:rPr>
              <a:t>e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sp</a:t>
            </a:r>
            <a:r>
              <a:rPr sz="2700" spc="-30" dirty="0">
                <a:latin typeface="Calibri"/>
                <a:cs typeface="Calibri"/>
              </a:rPr>
              <a:t>a</a:t>
            </a:r>
            <a:r>
              <a:rPr sz="2700" dirty="0">
                <a:latin typeface="Calibri"/>
                <a:cs typeface="Calibri"/>
              </a:rPr>
              <a:t>tial aspects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</a:t>
            </a:r>
            <a:r>
              <a:rPr sz="2700" dirty="0">
                <a:latin typeface="Calibri"/>
                <a:cs typeface="Calibri"/>
              </a:rPr>
              <a:t>f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>
                <a:latin typeface="Calibri"/>
                <a:cs typeface="Calibri"/>
              </a:rPr>
              <a:t>cli</a:t>
            </a:r>
            <a:r>
              <a:rPr sz="2700" spc="10">
                <a:latin typeface="Calibri"/>
                <a:cs typeface="Calibri"/>
              </a:rPr>
              <a:t>m</a:t>
            </a:r>
            <a:r>
              <a:rPr sz="2700" spc="-25">
                <a:latin typeface="Calibri"/>
                <a:cs typeface="Calibri"/>
              </a:rPr>
              <a:t>a</a:t>
            </a:r>
            <a:r>
              <a:rPr sz="2700">
                <a:latin typeface="Calibri"/>
                <a:cs typeface="Calibri"/>
              </a:rPr>
              <a:t>tic</a:t>
            </a:r>
            <a:r>
              <a:rPr sz="2700" spc="-15">
                <a:latin typeface="Calibri"/>
                <a:cs typeface="Calibri"/>
              </a:rPr>
              <a:t> </a:t>
            </a:r>
            <a:r>
              <a:rPr sz="2700" spc="-5" smtClean="0">
                <a:latin typeface="Calibri"/>
                <a:cs typeface="Calibri"/>
              </a:rPr>
              <a:t>phenomena</a:t>
            </a:r>
            <a:endParaRPr lang="en-US" sz="2700" spc="-5" dirty="0" smtClean="0">
              <a:latin typeface="Calibri"/>
              <a:cs typeface="Calibri"/>
            </a:endParaRPr>
          </a:p>
          <a:p>
            <a:pPr marL="355600" marR="177165" indent="-342900">
              <a:spcBef>
                <a:spcPts val="645"/>
              </a:spcBef>
              <a:buFont typeface="Wingdings"/>
              <a:buChar char=""/>
              <a:tabLst>
                <a:tab pos="356235" algn="l"/>
              </a:tabLst>
            </a:pPr>
            <a:r>
              <a:rPr lang="en-US" sz="2700" spc="-5" dirty="0">
                <a:cs typeface="Calibri"/>
              </a:rPr>
              <a:t>Cli</a:t>
            </a:r>
            <a:r>
              <a:rPr lang="en-US" sz="2700" spc="10" dirty="0">
                <a:cs typeface="Calibri"/>
              </a:rPr>
              <a:t>m</a:t>
            </a:r>
            <a:r>
              <a:rPr lang="en-US" sz="2700" spc="-25" dirty="0">
                <a:cs typeface="Calibri"/>
              </a:rPr>
              <a:t>a</a:t>
            </a:r>
            <a:r>
              <a:rPr lang="en-US" sz="2700" spc="-35" dirty="0">
                <a:cs typeface="Calibri"/>
              </a:rPr>
              <a:t>t</a:t>
            </a:r>
            <a:r>
              <a:rPr lang="en-US" sz="2700" spc="-5" dirty="0">
                <a:cs typeface="Calibri"/>
              </a:rPr>
              <a:t>ol</a:t>
            </a:r>
            <a:r>
              <a:rPr lang="en-US" sz="2700" spc="10" dirty="0">
                <a:cs typeface="Calibri"/>
              </a:rPr>
              <a:t>o</a:t>
            </a:r>
            <a:r>
              <a:rPr lang="en-US" sz="2700" spc="-5" dirty="0">
                <a:cs typeface="Calibri"/>
              </a:rPr>
              <a:t>gy</a:t>
            </a:r>
            <a:r>
              <a:rPr lang="en-US" sz="2700" spc="-10" dirty="0">
                <a:cs typeface="Calibri"/>
              </a:rPr>
              <a:t> </a:t>
            </a:r>
            <a:r>
              <a:rPr lang="en-US" sz="2700" spc="-35" dirty="0">
                <a:cs typeface="Calibri"/>
              </a:rPr>
              <a:t>c</a:t>
            </a:r>
            <a:r>
              <a:rPr lang="en-US" sz="2700" spc="-5" dirty="0">
                <a:cs typeface="Calibri"/>
              </a:rPr>
              <a:t>ol</a:t>
            </a:r>
            <a:r>
              <a:rPr lang="en-US" sz="2700" spc="10" dirty="0">
                <a:cs typeface="Calibri"/>
              </a:rPr>
              <a:t>l</a:t>
            </a:r>
            <a:r>
              <a:rPr lang="en-US" sz="2700" spc="-5" dirty="0">
                <a:cs typeface="Calibri"/>
              </a:rPr>
              <a:t>ects</a:t>
            </a:r>
            <a:r>
              <a:rPr lang="en-US" sz="2700" spc="-25" dirty="0">
                <a:cs typeface="Calibri"/>
              </a:rPr>
              <a:t> </a:t>
            </a:r>
            <a:r>
              <a:rPr lang="en-US" sz="2700" dirty="0">
                <a:cs typeface="Calibri"/>
              </a:rPr>
              <a:t>and</a:t>
            </a:r>
            <a:r>
              <a:rPr lang="en-US" sz="2700" spc="-15" dirty="0">
                <a:cs typeface="Calibri"/>
              </a:rPr>
              <a:t> </a:t>
            </a:r>
            <a:r>
              <a:rPr lang="en-US" sz="2700" dirty="0">
                <a:cs typeface="Calibri"/>
              </a:rPr>
              <a:t>i</a:t>
            </a:r>
            <a:r>
              <a:rPr lang="en-US" sz="2700" spc="-25" dirty="0">
                <a:cs typeface="Calibri"/>
              </a:rPr>
              <a:t>n</a:t>
            </a:r>
            <a:r>
              <a:rPr lang="en-US" sz="2700" spc="-35" dirty="0">
                <a:cs typeface="Calibri"/>
              </a:rPr>
              <a:t>t</a:t>
            </a:r>
            <a:r>
              <a:rPr lang="en-US" sz="2700" spc="-5" dirty="0">
                <a:cs typeface="Calibri"/>
              </a:rPr>
              <a:t>er</a:t>
            </a:r>
            <a:r>
              <a:rPr lang="en-US" sz="2700" spc="-15" dirty="0">
                <a:cs typeface="Calibri"/>
              </a:rPr>
              <a:t>p</a:t>
            </a:r>
            <a:r>
              <a:rPr lang="en-US" sz="2700" spc="-50" dirty="0">
                <a:cs typeface="Calibri"/>
              </a:rPr>
              <a:t>r</a:t>
            </a:r>
            <a:r>
              <a:rPr lang="en-US" sz="2700" spc="-20" dirty="0">
                <a:cs typeface="Calibri"/>
              </a:rPr>
              <a:t>e</a:t>
            </a:r>
            <a:r>
              <a:rPr lang="en-US" sz="2700" spc="-5" dirty="0">
                <a:cs typeface="Calibri"/>
              </a:rPr>
              <a:t>t</a:t>
            </a:r>
            <a:r>
              <a:rPr lang="en-US" sz="2700" spc="-30" dirty="0">
                <a:cs typeface="Calibri"/>
              </a:rPr>
              <a:t> </a:t>
            </a:r>
            <a:r>
              <a:rPr lang="en-US" sz="2700" dirty="0">
                <a:cs typeface="Calibri"/>
              </a:rPr>
              <a:t>the</a:t>
            </a:r>
            <a:r>
              <a:rPr lang="en-US" sz="2700" spc="-20" dirty="0">
                <a:cs typeface="Calibri"/>
              </a:rPr>
              <a:t> </a:t>
            </a:r>
            <a:r>
              <a:rPr lang="en-US" sz="2700" spc="-5" dirty="0">
                <a:cs typeface="Calibri"/>
              </a:rPr>
              <a:t>d</a:t>
            </a:r>
            <a:r>
              <a:rPr lang="en-US" sz="2700" spc="-25" dirty="0">
                <a:cs typeface="Calibri"/>
              </a:rPr>
              <a:t>a</a:t>
            </a:r>
            <a:r>
              <a:rPr lang="en-US" sz="2700" spc="-50" dirty="0">
                <a:cs typeface="Calibri"/>
              </a:rPr>
              <a:t>t</a:t>
            </a:r>
            <a:r>
              <a:rPr lang="en-US" sz="2700" dirty="0">
                <a:cs typeface="Calibri"/>
              </a:rPr>
              <a:t>a</a:t>
            </a:r>
            <a:r>
              <a:rPr lang="en-US" sz="2700" spc="-20" dirty="0">
                <a:cs typeface="Calibri"/>
              </a:rPr>
              <a:t> </a:t>
            </a:r>
            <a:r>
              <a:rPr lang="en-US" sz="2700" spc="-5" dirty="0">
                <a:cs typeface="Calibri"/>
              </a:rPr>
              <a:t>o</a:t>
            </a:r>
            <a:r>
              <a:rPr lang="en-US" sz="2700" spc="-10" dirty="0">
                <a:cs typeface="Calibri"/>
              </a:rPr>
              <a:t>bse</a:t>
            </a:r>
            <a:r>
              <a:rPr lang="en-US" sz="2700" spc="5" dirty="0">
                <a:cs typeface="Calibri"/>
              </a:rPr>
              <a:t>r</a:t>
            </a:r>
            <a:r>
              <a:rPr lang="en-US" sz="2700" spc="-30" dirty="0">
                <a:cs typeface="Calibri"/>
              </a:rPr>
              <a:t>v</a:t>
            </a:r>
            <a:r>
              <a:rPr lang="en-US" sz="2700" dirty="0">
                <a:cs typeface="Calibri"/>
              </a:rPr>
              <a:t>ed</a:t>
            </a:r>
            <a:r>
              <a:rPr lang="en-US" sz="2700" spc="-30" dirty="0">
                <a:cs typeface="Calibri"/>
              </a:rPr>
              <a:t> </a:t>
            </a:r>
            <a:r>
              <a:rPr lang="en-US" sz="2700" spc="-15" dirty="0">
                <a:cs typeface="Calibri"/>
              </a:rPr>
              <a:t>b</a:t>
            </a:r>
            <a:r>
              <a:rPr lang="en-US" sz="2700" spc="-5" dirty="0">
                <a:cs typeface="Calibri"/>
              </a:rPr>
              <a:t>y me</a:t>
            </a:r>
            <a:r>
              <a:rPr lang="en-US" sz="2700" spc="-40" dirty="0">
                <a:cs typeface="Calibri"/>
              </a:rPr>
              <a:t>t</a:t>
            </a:r>
            <a:r>
              <a:rPr lang="en-US" sz="2700" spc="-5" dirty="0">
                <a:cs typeface="Calibri"/>
              </a:rPr>
              <a:t>eo</a:t>
            </a:r>
            <a:r>
              <a:rPr lang="en-US" sz="2700" spc="-55" dirty="0">
                <a:cs typeface="Calibri"/>
              </a:rPr>
              <a:t>r</a:t>
            </a:r>
            <a:r>
              <a:rPr lang="en-US" sz="2700" spc="-5" dirty="0">
                <a:cs typeface="Calibri"/>
              </a:rPr>
              <a:t>ol</a:t>
            </a:r>
            <a:r>
              <a:rPr lang="en-US" sz="2700" spc="10" dirty="0">
                <a:cs typeface="Calibri"/>
              </a:rPr>
              <a:t>o</a:t>
            </a:r>
            <a:r>
              <a:rPr lang="en-US" sz="2700" spc="-5" dirty="0">
                <a:cs typeface="Calibri"/>
              </a:rPr>
              <a:t>gy</a:t>
            </a:r>
            <a:r>
              <a:rPr lang="en-US" sz="2700" spc="-10" dirty="0">
                <a:cs typeface="Calibri"/>
              </a:rPr>
              <a:t> </a:t>
            </a:r>
            <a:r>
              <a:rPr lang="en-US" sz="2700" spc="-35" dirty="0">
                <a:cs typeface="Calibri"/>
              </a:rPr>
              <a:t>t</a:t>
            </a:r>
            <a:r>
              <a:rPr lang="en-US" sz="2700" dirty="0">
                <a:cs typeface="Calibri"/>
              </a:rPr>
              <a:t>o</a:t>
            </a:r>
            <a:r>
              <a:rPr lang="en-US" sz="2700" spc="-5" dirty="0">
                <a:cs typeface="Calibri"/>
              </a:rPr>
              <a:t> </a:t>
            </a:r>
            <a:r>
              <a:rPr lang="en-US" sz="2700" dirty="0">
                <a:cs typeface="Calibri"/>
              </a:rPr>
              <a:t>i</a:t>
            </a:r>
            <a:r>
              <a:rPr lang="en-US" sz="2700" spc="-55" dirty="0">
                <a:cs typeface="Calibri"/>
              </a:rPr>
              <a:t>n</a:t>
            </a:r>
            <a:r>
              <a:rPr lang="en-US" sz="2700" spc="-30" dirty="0">
                <a:cs typeface="Calibri"/>
              </a:rPr>
              <a:t>v</a:t>
            </a:r>
            <a:r>
              <a:rPr lang="en-US" sz="2700" spc="-5" dirty="0">
                <a:cs typeface="Calibri"/>
              </a:rPr>
              <a:t>e</a:t>
            </a:r>
            <a:r>
              <a:rPr lang="en-US" sz="2700" spc="-45" dirty="0">
                <a:cs typeface="Calibri"/>
              </a:rPr>
              <a:t>s</a:t>
            </a:r>
            <a:r>
              <a:rPr lang="en-US" sz="2700" dirty="0">
                <a:cs typeface="Calibri"/>
              </a:rPr>
              <a:t>ti</a:t>
            </a:r>
            <a:r>
              <a:rPr lang="en-US" sz="2700" spc="-50" dirty="0">
                <a:cs typeface="Calibri"/>
              </a:rPr>
              <a:t>g</a:t>
            </a:r>
            <a:r>
              <a:rPr lang="en-US" sz="2700" spc="-25" dirty="0">
                <a:cs typeface="Calibri"/>
              </a:rPr>
              <a:t>a</a:t>
            </a:r>
            <a:r>
              <a:rPr lang="en-US" sz="2700" spc="-35" dirty="0">
                <a:cs typeface="Calibri"/>
              </a:rPr>
              <a:t>t</a:t>
            </a:r>
            <a:r>
              <a:rPr lang="en-US" sz="2700" spc="-5" dirty="0">
                <a:cs typeface="Calibri"/>
              </a:rPr>
              <a:t>e</a:t>
            </a:r>
            <a:r>
              <a:rPr lang="en-US" sz="2700" spc="-25" dirty="0">
                <a:cs typeface="Calibri"/>
              </a:rPr>
              <a:t> </a:t>
            </a:r>
            <a:r>
              <a:rPr lang="en-US" sz="2700" dirty="0">
                <a:cs typeface="Calibri"/>
              </a:rPr>
              <a:t>the</a:t>
            </a:r>
            <a:r>
              <a:rPr lang="en-US" sz="2700" spc="-20" dirty="0">
                <a:cs typeface="Calibri"/>
              </a:rPr>
              <a:t> </a:t>
            </a:r>
            <a:r>
              <a:rPr lang="en-US" sz="2700" spc="-5" dirty="0">
                <a:cs typeface="Calibri"/>
              </a:rPr>
              <a:t>sp</a:t>
            </a:r>
            <a:r>
              <a:rPr lang="en-US" sz="2700" spc="-25" dirty="0">
                <a:cs typeface="Calibri"/>
              </a:rPr>
              <a:t>a</a:t>
            </a:r>
            <a:r>
              <a:rPr lang="en-US" sz="2700" dirty="0">
                <a:cs typeface="Calibri"/>
              </a:rPr>
              <a:t>tial</a:t>
            </a:r>
            <a:r>
              <a:rPr lang="en-US" sz="2700" spc="-20" dirty="0">
                <a:cs typeface="Calibri"/>
              </a:rPr>
              <a:t> </a:t>
            </a:r>
            <a:r>
              <a:rPr lang="en-US" sz="2700" spc="-5" dirty="0">
                <a:cs typeface="Calibri"/>
              </a:rPr>
              <a:t>p</a:t>
            </a:r>
            <a:r>
              <a:rPr lang="en-US" sz="2700" spc="-25" dirty="0">
                <a:cs typeface="Calibri"/>
              </a:rPr>
              <a:t>a</a:t>
            </a:r>
            <a:r>
              <a:rPr lang="en-US" sz="2700" spc="-50" dirty="0">
                <a:cs typeface="Calibri"/>
              </a:rPr>
              <a:t>t</a:t>
            </a:r>
            <a:r>
              <a:rPr lang="en-US" sz="2700" spc="-35" dirty="0">
                <a:cs typeface="Calibri"/>
              </a:rPr>
              <a:t>t</a:t>
            </a:r>
            <a:r>
              <a:rPr lang="en-US" sz="2700" spc="-5" dirty="0">
                <a:cs typeface="Calibri"/>
              </a:rPr>
              <a:t>er</a:t>
            </a:r>
            <a:r>
              <a:rPr lang="en-US" sz="2700" spc="-15" dirty="0">
                <a:cs typeface="Calibri"/>
              </a:rPr>
              <a:t>n</a:t>
            </a:r>
            <a:r>
              <a:rPr lang="en-US" sz="2700" dirty="0">
                <a:cs typeface="Calibri"/>
              </a:rPr>
              <a:t>s</a:t>
            </a:r>
            <a:r>
              <a:rPr lang="en-US" sz="2700" spc="-40" dirty="0">
                <a:cs typeface="Calibri"/>
              </a:rPr>
              <a:t> </a:t>
            </a:r>
            <a:r>
              <a:rPr lang="en-US" sz="2700" spc="-5" dirty="0">
                <a:cs typeface="Calibri"/>
              </a:rPr>
              <a:t>of </a:t>
            </a:r>
            <a:r>
              <a:rPr lang="en-US" sz="2700" dirty="0">
                <a:cs typeface="Calibri"/>
              </a:rPr>
              <a:t>cli</a:t>
            </a:r>
            <a:r>
              <a:rPr lang="en-US" sz="2700" spc="5" dirty="0">
                <a:cs typeface="Calibri"/>
              </a:rPr>
              <a:t>m</a:t>
            </a:r>
            <a:r>
              <a:rPr lang="en-US" sz="2700" spc="-25" dirty="0">
                <a:cs typeface="Calibri"/>
              </a:rPr>
              <a:t>a</a:t>
            </a:r>
            <a:r>
              <a:rPr lang="en-US" sz="2700" spc="-35" dirty="0">
                <a:cs typeface="Calibri"/>
              </a:rPr>
              <a:t>t</a:t>
            </a:r>
            <a:r>
              <a:rPr lang="en-US" sz="2700" spc="-5" dirty="0">
                <a:cs typeface="Calibri"/>
              </a:rPr>
              <a:t>e</a:t>
            </a:r>
            <a:r>
              <a:rPr lang="en-US" sz="2700" spc="-25" dirty="0">
                <a:cs typeface="Calibri"/>
              </a:rPr>
              <a:t> </a:t>
            </a:r>
            <a:r>
              <a:rPr lang="en-US" sz="2700" dirty="0">
                <a:cs typeface="Calibri"/>
              </a:rPr>
              <a:t>and</a:t>
            </a:r>
            <a:r>
              <a:rPr lang="en-US" sz="2700" spc="-15" dirty="0">
                <a:cs typeface="Calibri"/>
              </a:rPr>
              <a:t> </a:t>
            </a:r>
            <a:r>
              <a:rPr lang="en-US" sz="2700" dirty="0">
                <a:cs typeface="Calibri"/>
              </a:rPr>
              <a:t>its</a:t>
            </a:r>
            <a:r>
              <a:rPr lang="en-US" sz="2700" spc="-5" dirty="0">
                <a:cs typeface="Calibri"/>
              </a:rPr>
              <a:t> </a:t>
            </a:r>
            <a:r>
              <a:rPr lang="en-US" sz="2700" dirty="0" smtClean="0">
                <a:cs typeface="Calibri"/>
              </a:rPr>
              <a:t>i</a:t>
            </a:r>
            <a:r>
              <a:rPr lang="en-US" sz="2700" spc="-25" dirty="0" smtClean="0">
                <a:cs typeface="Calibri"/>
              </a:rPr>
              <a:t>n</a:t>
            </a:r>
            <a:r>
              <a:rPr lang="en-US" sz="2700" spc="-35" dirty="0" smtClean="0">
                <a:cs typeface="Calibri"/>
              </a:rPr>
              <a:t>t</a:t>
            </a:r>
            <a:r>
              <a:rPr lang="en-US" sz="2700" spc="-5" dirty="0" smtClean="0">
                <a:cs typeface="Calibri"/>
              </a:rPr>
              <a:t>e</a:t>
            </a:r>
            <a:r>
              <a:rPr lang="en-US" sz="2700" spc="-75" dirty="0" smtClean="0">
                <a:cs typeface="Calibri"/>
              </a:rPr>
              <a:t>r</a:t>
            </a:r>
            <a:r>
              <a:rPr lang="en-US" sz="2700" dirty="0" smtClean="0">
                <a:cs typeface="Calibri"/>
              </a:rPr>
              <a:t>action.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54685"/>
            <a:ext cx="8001000" cy="61555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974090">
              <a:lnSpc>
                <a:spcPct val="100000"/>
              </a:lnSpc>
            </a:pPr>
            <a:r>
              <a:rPr sz="4000" spc="-5" dirty="0"/>
              <a:t>CLIM</a:t>
            </a:r>
            <a:r>
              <a:rPr sz="4000" spc="-360" dirty="0"/>
              <a:t>A</a:t>
            </a:r>
            <a:r>
              <a:rPr sz="4000" spc="-120" dirty="0"/>
              <a:t>T</a:t>
            </a:r>
            <a:r>
              <a:rPr sz="4000" spc="-5" dirty="0"/>
              <a:t>O</a:t>
            </a:r>
            <a:r>
              <a:rPr sz="4000" spc="-80" dirty="0"/>
              <a:t>L</a:t>
            </a:r>
            <a:r>
              <a:rPr sz="4000" dirty="0"/>
              <a:t>O</a:t>
            </a:r>
            <a:r>
              <a:rPr sz="4000" spc="-60" dirty="0"/>
              <a:t>G</a:t>
            </a:r>
            <a:r>
              <a:rPr sz="4000" dirty="0"/>
              <a:t>Y</a:t>
            </a:r>
            <a:r>
              <a:rPr sz="4000" spc="-20" dirty="0"/>
              <a:t> </a:t>
            </a:r>
            <a:r>
              <a:rPr sz="4000" dirty="0"/>
              <a:t>AND </a:t>
            </a:r>
            <a:r>
              <a:rPr sz="4000" spc="-5" dirty="0"/>
              <a:t>G</a:t>
            </a:r>
            <a:r>
              <a:rPr sz="4000" spc="-85" dirty="0"/>
              <a:t>E</a:t>
            </a:r>
            <a:r>
              <a:rPr sz="4000" spc="-5" dirty="0"/>
              <a:t>OGRAPHY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2400" y="1271270"/>
            <a:ext cx="8839200" cy="494538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420"/>
              </a:lnSpc>
            </a:pPr>
            <a:r>
              <a:rPr sz="3000" dirty="0">
                <a:latin typeface="Wingdings"/>
                <a:cs typeface="Wingdings"/>
              </a:rPr>
              <a:t></a:t>
            </a:r>
            <a:r>
              <a:rPr sz="3000" spc="-43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libri"/>
                <a:cs typeface="Calibri"/>
              </a:rPr>
              <a:t>Sinc</a:t>
            </a:r>
            <a:r>
              <a:rPr sz="3000" dirty="0">
                <a:latin typeface="Calibri"/>
                <a:cs typeface="Calibri"/>
              </a:rPr>
              <a:t>e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35" dirty="0">
                <a:latin typeface="Calibri"/>
                <a:cs typeface="Calibri"/>
              </a:rPr>
              <a:t>g</a:t>
            </a:r>
            <a:r>
              <a:rPr sz="3000" spc="-5" dirty="0">
                <a:latin typeface="Calibri"/>
                <a:cs typeface="Calibri"/>
              </a:rPr>
              <a:t>eog</a:t>
            </a:r>
            <a:r>
              <a:rPr sz="3000" spc="-70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ap</a:t>
            </a:r>
            <a:r>
              <a:rPr sz="3000" spc="-70" dirty="0">
                <a:latin typeface="Calibri"/>
                <a:cs typeface="Calibri"/>
              </a:rPr>
              <a:t>h</a:t>
            </a:r>
            <a:r>
              <a:rPr sz="3000" spc="-5" dirty="0">
                <a:latin typeface="Calibri"/>
                <a:cs typeface="Calibri"/>
              </a:rPr>
              <a:t>y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35" dirty="0">
                <a:latin typeface="Calibri"/>
                <a:cs typeface="Calibri"/>
              </a:rPr>
              <a:t>s</a:t>
            </a:r>
            <a:r>
              <a:rPr sz="3000" dirty="0">
                <a:latin typeface="Calibri"/>
                <a:cs typeface="Calibri"/>
              </a:rPr>
              <a:t>tudi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arth as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hab</a:t>
            </a:r>
            <a:r>
              <a:rPr sz="3000" spc="-15" dirty="0">
                <a:latin typeface="Calibri"/>
                <a:cs typeface="Calibri"/>
              </a:rPr>
              <a:t>i</a:t>
            </a:r>
            <a:r>
              <a:rPr sz="3000" spc="-40" dirty="0">
                <a:latin typeface="Calibri"/>
                <a:cs typeface="Calibri"/>
              </a:rPr>
              <a:t>t</a:t>
            </a:r>
            <a:r>
              <a:rPr sz="3000" spc="-25" dirty="0">
                <a:latin typeface="Calibri"/>
                <a:cs typeface="Calibri"/>
              </a:rPr>
              <a:t>a</a:t>
            </a:r>
            <a:r>
              <a:rPr sz="3000" spc="-5" dirty="0">
                <a:latin typeface="Calibri"/>
                <a:cs typeface="Calibri"/>
              </a:rPr>
              <a:t>t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ts val="3420"/>
              </a:lnSpc>
            </a:pPr>
            <a:r>
              <a:rPr sz="3000" spc="-5" dirty="0">
                <a:latin typeface="Calibri"/>
                <a:cs typeface="Calibri"/>
              </a:rPr>
              <a:t>o</a:t>
            </a:r>
            <a:r>
              <a:rPr sz="3000" dirty="0">
                <a:latin typeface="Calibri"/>
                <a:cs typeface="Calibri"/>
              </a:rPr>
              <a:t>f Man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it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close</a:t>
            </a:r>
            <a:r>
              <a:rPr sz="3000" spc="-15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y </a:t>
            </a:r>
            <a:r>
              <a:rPr sz="3000" spc="-45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e</a:t>
            </a:r>
            <a:r>
              <a:rPr sz="3000" spc="-15" dirty="0">
                <a:latin typeface="Calibri"/>
                <a:cs typeface="Calibri"/>
              </a:rPr>
              <a:t>l</a:t>
            </a:r>
            <a:r>
              <a:rPr sz="3000" spc="-25" dirty="0">
                <a:latin typeface="Calibri"/>
                <a:cs typeface="Calibri"/>
              </a:rPr>
              <a:t>a</a:t>
            </a:r>
            <a:r>
              <a:rPr sz="3000" spc="-3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ed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th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</a:t>
            </a:r>
            <a:r>
              <a:rPr sz="3000" spc="-15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im</a:t>
            </a:r>
            <a:r>
              <a:rPr sz="3000" spc="-25" dirty="0">
                <a:latin typeface="Calibri"/>
                <a:cs typeface="Calibri"/>
              </a:rPr>
              <a:t>at</a:t>
            </a:r>
            <a:r>
              <a:rPr sz="3000" spc="-5" dirty="0">
                <a:latin typeface="Calibri"/>
                <a:cs typeface="Calibri"/>
              </a:rPr>
              <a:t>ology</a:t>
            </a:r>
            <a:r>
              <a:rPr sz="3000" dirty="0">
                <a:latin typeface="Calibri"/>
                <a:cs typeface="Calibri"/>
              </a:rPr>
              <a:t>;-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3000" dirty="0">
                <a:latin typeface="Wingdings"/>
                <a:cs typeface="Wingdings"/>
              </a:rPr>
              <a:t></a:t>
            </a:r>
            <a:r>
              <a:rPr sz="3000" spc="-43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libri"/>
                <a:cs typeface="Calibri"/>
              </a:rPr>
              <a:t>C</a:t>
            </a:r>
            <a:r>
              <a:rPr sz="3000" spc="-10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im</a:t>
            </a:r>
            <a:r>
              <a:rPr sz="3000" spc="-25" dirty="0">
                <a:latin typeface="Calibri"/>
                <a:cs typeface="Calibri"/>
              </a:rPr>
              <a:t>a</a:t>
            </a:r>
            <a:r>
              <a:rPr sz="3000" spc="-30" dirty="0">
                <a:latin typeface="Calibri"/>
                <a:cs typeface="Calibri"/>
              </a:rPr>
              <a:t>t</a:t>
            </a:r>
            <a:r>
              <a:rPr sz="3000" spc="-5" dirty="0">
                <a:latin typeface="Calibri"/>
                <a:cs typeface="Calibri"/>
              </a:rPr>
              <a:t>olog</a:t>
            </a:r>
            <a:r>
              <a:rPr sz="3000" dirty="0">
                <a:latin typeface="Calibri"/>
                <a:cs typeface="Calibri"/>
              </a:rPr>
              <a:t>y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s</a:t>
            </a:r>
            <a:r>
              <a:rPr sz="3000" dirty="0">
                <a:latin typeface="Calibri"/>
                <a:cs typeface="Calibri"/>
              </a:rPr>
              <a:t>tudi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a</a:t>
            </a:r>
            <a:r>
              <a:rPr sz="3000" dirty="0">
                <a:latin typeface="Calibri"/>
                <a:cs typeface="Calibri"/>
              </a:rPr>
              <a:t>tm</a:t>
            </a:r>
            <a:r>
              <a:rPr sz="3000" spc="5" dirty="0">
                <a:latin typeface="Calibri"/>
                <a:cs typeface="Calibri"/>
              </a:rPr>
              <a:t>o</a:t>
            </a:r>
            <a:r>
              <a:rPr sz="3000" spc="-5" dirty="0">
                <a:latin typeface="Calibri"/>
                <a:cs typeface="Calibri"/>
              </a:rPr>
              <a:t>sphe</a:t>
            </a:r>
            <a:r>
              <a:rPr sz="3000" spc="-15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ic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c</a:t>
            </a:r>
            <a:r>
              <a:rPr sz="3000" spc="-5" dirty="0">
                <a:latin typeface="Calibri"/>
                <a:cs typeface="Calibri"/>
              </a:rPr>
              <a:t>ondit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spc="-5" dirty="0">
                <a:latin typeface="Calibri"/>
                <a:cs typeface="Calibri"/>
              </a:rPr>
              <a:t>ons</a:t>
            </a:r>
            <a:endParaRPr sz="3000">
              <a:latin typeface="Calibri"/>
              <a:cs typeface="Calibri"/>
            </a:endParaRPr>
          </a:p>
          <a:p>
            <a:pPr marL="355600" marR="847725" indent="-343535">
              <a:lnSpc>
                <a:spcPts val="3240"/>
              </a:lnSpc>
              <a:spcBef>
                <a:spcPts val="765"/>
              </a:spcBef>
            </a:pPr>
            <a:r>
              <a:rPr sz="3000" spc="320" dirty="0">
                <a:latin typeface="Wingdings"/>
                <a:cs typeface="Wingdings"/>
              </a:rPr>
              <a:t></a:t>
            </a:r>
            <a:r>
              <a:rPr sz="3000" spc="-5" dirty="0">
                <a:latin typeface="Calibri"/>
                <a:cs typeface="Calibri"/>
              </a:rPr>
              <a:t>Geog</a:t>
            </a:r>
            <a:r>
              <a:rPr sz="3000" spc="-65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ap</a:t>
            </a:r>
            <a:r>
              <a:rPr sz="3000" spc="-70" dirty="0">
                <a:latin typeface="Calibri"/>
                <a:cs typeface="Calibri"/>
              </a:rPr>
              <a:t>h</a:t>
            </a:r>
            <a:r>
              <a:rPr sz="3000" spc="-5" dirty="0">
                <a:latin typeface="Calibri"/>
                <a:cs typeface="Calibri"/>
              </a:rPr>
              <a:t>y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35" dirty="0">
                <a:latin typeface="Calibri"/>
                <a:cs typeface="Calibri"/>
              </a:rPr>
              <a:t>s</a:t>
            </a:r>
            <a:r>
              <a:rPr sz="3000" dirty="0">
                <a:latin typeface="Calibri"/>
                <a:cs typeface="Calibri"/>
              </a:rPr>
              <a:t>tudi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sp</a:t>
            </a:r>
            <a:r>
              <a:rPr sz="3000" spc="-25" dirty="0">
                <a:latin typeface="Calibri"/>
                <a:cs typeface="Calibri"/>
              </a:rPr>
              <a:t>a</a:t>
            </a:r>
            <a:r>
              <a:rPr sz="3000" dirty="0">
                <a:latin typeface="Calibri"/>
                <a:cs typeface="Calibri"/>
              </a:rPr>
              <a:t>tial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spc="-35" dirty="0">
                <a:latin typeface="Calibri"/>
                <a:cs typeface="Calibri"/>
              </a:rPr>
              <a:t>s</a:t>
            </a:r>
            <a:r>
              <a:rPr sz="3000" dirty="0">
                <a:latin typeface="Calibri"/>
                <a:cs typeface="Calibri"/>
              </a:rPr>
              <a:t>tri</a:t>
            </a:r>
            <a:r>
              <a:rPr sz="3000" spc="-10" dirty="0">
                <a:latin typeface="Calibri"/>
                <a:cs typeface="Calibri"/>
              </a:rPr>
              <a:t>b</a:t>
            </a:r>
            <a:r>
              <a:rPr sz="3000" spc="-5" dirty="0">
                <a:latin typeface="Calibri"/>
                <a:cs typeface="Calibri"/>
              </a:rPr>
              <a:t>utio</a:t>
            </a:r>
            <a:r>
              <a:rPr sz="3000" dirty="0">
                <a:latin typeface="Calibri"/>
                <a:cs typeface="Calibri"/>
              </a:rPr>
              <a:t>n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of these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</a:t>
            </a:r>
            <a:r>
              <a:rPr sz="3000" spc="-10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im</a:t>
            </a:r>
            <a:r>
              <a:rPr sz="3000" spc="-25" dirty="0">
                <a:latin typeface="Calibri"/>
                <a:cs typeface="Calibri"/>
              </a:rPr>
              <a:t>a</a:t>
            </a:r>
            <a:r>
              <a:rPr sz="3000" dirty="0">
                <a:latin typeface="Calibri"/>
                <a:cs typeface="Calibri"/>
              </a:rPr>
              <a:t>tic</a:t>
            </a:r>
            <a:r>
              <a:rPr sz="3000" spc="-30" dirty="0">
                <a:latin typeface="Calibri"/>
                <a:cs typeface="Calibri"/>
              </a:rPr>
              <a:t> c</a:t>
            </a:r>
            <a:r>
              <a:rPr sz="3000" spc="-5" dirty="0">
                <a:latin typeface="Calibri"/>
                <a:cs typeface="Calibri"/>
              </a:rPr>
              <a:t>ondit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spc="-5" dirty="0">
                <a:latin typeface="Calibri"/>
                <a:cs typeface="Calibri"/>
              </a:rPr>
              <a:t>on</a:t>
            </a:r>
            <a:endParaRPr sz="3000">
              <a:latin typeface="Calibri"/>
              <a:cs typeface="Calibri"/>
            </a:endParaRPr>
          </a:p>
          <a:p>
            <a:pPr marL="355600" marR="5080" indent="-343535">
              <a:lnSpc>
                <a:spcPct val="90000"/>
              </a:lnSpc>
              <a:spcBef>
                <a:spcPts val="670"/>
              </a:spcBef>
            </a:pPr>
            <a:r>
              <a:rPr sz="3000" dirty="0">
                <a:latin typeface="Wingdings"/>
                <a:cs typeface="Wingdings"/>
              </a:rPr>
              <a:t></a:t>
            </a:r>
            <a:r>
              <a:rPr sz="3000" spc="-43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libri"/>
                <a:cs typeface="Calibri"/>
              </a:rPr>
              <a:t>Th</a:t>
            </a:r>
            <a:r>
              <a:rPr sz="3000" spc="-55" dirty="0">
                <a:latin typeface="Calibri"/>
                <a:cs typeface="Calibri"/>
              </a:rPr>
              <a:t>r</a:t>
            </a:r>
            <a:r>
              <a:rPr sz="3000" spc="-5" dirty="0">
                <a:latin typeface="Calibri"/>
                <a:cs typeface="Calibri"/>
              </a:rPr>
              <a:t>oug</a:t>
            </a:r>
            <a:r>
              <a:rPr sz="3000" dirty="0">
                <a:latin typeface="Calibri"/>
                <a:cs typeface="Calibri"/>
              </a:rPr>
              <a:t>h t</a:t>
            </a:r>
            <a:r>
              <a:rPr sz="3000" spc="-10" dirty="0">
                <a:latin typeface="Calibri"/>
                <a:cs typeface="Calibri"/>
              </a:rPr>
              <a:t>h</a:t>
            </a:r>
            <a:r>
              <a:rPr sz="3000" spc="-5" dirty="0">
                <a:latin typeface="Calibri"/>
                <a:cs typeface="Calibri"/>
              </a:rPr>
              <a:t>e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40" dirty="0">
                <a:latin typeface="Calibri"/>
                <a:cs typeface="Calibri"/>
              </a:rPr>
              <a:t>s</a:t>
            </a:r>
            <a:r>
              <a:rPr sz="3000" dirty="0">
                <a:latin typeface="Calibri"/>
                <a:cs typeface="Calibri"/>
              </a:rPr>
              <a:t>tudy</a:t>
            </a:r>
            <a:r>
              <a:rPr sz="3000" spc="-5" dirty="0">
                <a:latin typeface="Calibri"/>
                <a:cs typeface="Calibri"/>
              </a:rPr>
              <a:t> o</a:t>
            </a:r>
            <a:r>
              <a:rPr sz="3000" dirty="0">
                <a:latin typeface="Calibri"/>
                <a:cs typeface="Calibri"/>
              </a:rPr>
              <a:t>f c</a:t>
            </a:r>
            <a:r>
              <a:rPr sz="3000" spc="-10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im</a:t>
            </a:r>
            <a:r>
              <a:rPr sz="3000" spc="-25" dirty="0">
                <a:latin typeface="Calibri"/>
                <a:cs typeface="Calibri"/>
              </a:rPr>
              <a:t>a</a:t>
            </a:r>
            <a:r>
              <a:rPr sz="3000" spc="-40" dirty="0">
                <a:latin typeface="Calibri"/>
                <a:cs typeface="Calibri"/>
              </a:rPr>
              <a:t>t</a:t>
            </a:r>
            <a:r>
              <a:rPr sz="3000" spc="-5" dirty="0">
                <a:latin typeface="Calibri"/>
                <a:cs typeface="Calibri"/>
              </a:rPr>
              <a:t>e,</a:t>
            </a:r>
            <a:r>
              <a:rPr sz="3000" spc="-15" dirty="0">
                <a:latin typeface="Calibri"/>
                <a:cs typeface="Calibri"/>
              </a:rPr>
              <a:t> i</a:t>
            </a:r>
            <a:r>
              <a:rPr sz="3000" spc="-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se</a:t>
            </a:r>
            <a:r>
              <a:rPr sz="3000" spc="0" dirty="0">
                <a:latin typeface="Calibri"/>
                <a:cs typeface="Calibri"/>
              </a:rPr>
              <a:t>r</a:t>
            </a:r>
            <a:r>
              <a:rPr sz="3000" spc="-30" dirty="0">
                <a:latin typeface="Calibri"/>
                <a:cs typeface="Calibri"/>
              </a:rPr>
              <a:t>v</a:t>
            </a:r>
            <a:r>
              <a:rPr sz="3000" spc="-5" dirty="0">
                <a:latin typeface="Calibri"/>
                <a:cs typeface="Calibri"/>
              </a:rPr>
              <a:t>es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</a:t>
            </a:r>
            <a:r>
              <a:rPr sz="3000" spc="-15" dirty="0">
                <a:latin typeface="Calibri"/>
                <a:cs typeface="Calibri"/>
              </a:rPr>
              <a:t>n</a:t>
            </a:r>
            <a:r>
              <a:rPr sz="3000" spc="-5" dirty="0">
                <a:latin typeface="Calibri"/>
                <a:cs typeface="Calibri"/>
              </a:rPr>
              <a:t>ds o</a:t>
            </a:r>
            <a:r>
              <a:rPr sz="3000" dirty="0">
                <a:latin typeface="Calibri"/>
                <a:cs typeface="Calibri"/>
              </a:rPr>
              <a:t>f </a:t>
            </a:r>
            <a:r>
              <a:rPr sz="3000" spc="-20" dirty="0">
                <a:latin typeface="Calibri"/>
                <a:cs typeface="Calibri"/>
              </a:rPr>
              <a:t>g</a:t>
            </a:r>
            <a:r>
              <a:rPr sz="3000" dirty="0">
                <a:latin typeface="Calibri"/>
                <a:cs typeface="Calibri"/>
              </a:rPr>
              <a:t>eog</a:t>
            </a:r>
            <a:r>
              <a:rPr sz="3000" spc="-70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ap</a:t>
            </a:r>
            <a:r>
              <a:rPr sz="3000" spc="-70" dirty="0">
                <a:latin typeface="Calibri"/>
                <a:cs typeface="Calibri"/>
              </a:rPr>
              <a:t>h</a:t>
            </a:r>
            <a:r>
              <a:rPr sz="3000" spc="-220" dirty="0">
                <a:latin typeface="Calibri"/>
                <a:cs typeface="Calibri"/>
              </a:rPr>
              <a:t>y</a:t>
            </a:r>
            <a:r>
              <a:rPr sz="3000" spc="-5" dirty="0">
                <a:latin typeface="Calibri"/>
                <a:cs typeface="Calibri"/>
              </a:rPr>
              <a:t>,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whi</a:t>
            </a:r>
            <a:r>
              <a:rPr sz="3000" spc="-15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e the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</a:t>
            </a:r>
            <a:r>
              <a:rPr sz="3000" spc="-1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ans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mpl</a:t>
            </a:r>
            <a:r>
              <a:rPr sz="3000" spc="-20" dirty="0">
                <a:latin typeface="Calibri"/>
                <a:cs typeface="Calibri"/>
              </a:rPr>
              <a:t>o</a:t>
            </a:r>
            <a:r>
              <a:rPr sz="3000" spc="-40" dirty="0">
                <a:latin typeface="Calibri"/>
                <a:cs typeface="Calibri"/>
              </a:rPr>
              <a:t>y</a:t>
            </a:r>
            <a:r>
              <a:rPr sz="3000" dirty="0">
                <a:latin typeface="Calibri"/>
                <a:cs typeface="Calibri"/>
              </a:rPr>
              <a:t>ed</a:t>
            </a:r>
            <a:r>
              <a:rPr sz="3000" spc="-15" dirty="0">
                <a:latin typeface="Calibri"/>
                <a:cs typeface="Calibri"/>
              </a:rPr>
              <a:t> b</a:t>
            </a:r>
            <a:r>
              <a:rPr sz="3000" dirty="0">
                <a:latin typeface="Calibri"/>
                <a:cs typeface="Calibri"/>
              </a:rPr>
              <a:t>y it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40" dirty="0">
                <a:latin typeface="Calibri"/>
                <a:cs typeface="Calibri"/>
              </a:rPr>
              <a:t>r</a:t>
            </a:r>
            <a:r>
              <a:rPr sz="3000" spc="-5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 those</a:t>
            </a:r>
            <a:r>
              <a:rPr sz="3000" spc="-5" dirty="0">
                <a:latin typeface="Calibri"/>
                <a:cs typeface="Calibri"/>
              </a:rPr>
              <a:t> o</a:t>
            </a:r>
            <a:r>
              <a:rPr sz="3000" dirty="0">
                <a:latin typeface="Calibri"/>
                <a:cs typeface="Calibri"/>
              </a:rPr>
              <a:t>f </a:t>
            </a:r>
            <a:r>
              <a:rPr sz="3000" spc="-5" dirty="0">
                <a:latin typeface="Calibri"/>
                <a:cs typeface="Calibri"/>
              </a:rPr>
              <a:t>m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40" dirty="0">
                <a:latin typeface="Calibri"/>
                <a:cs typeface="Calibri"/>
              </a:rPr>
              <a:t>t</a:t>
            </a:r>
            <a:r>
              <a:rPr sz="3000" spc="-5" dirty="0">
                <a:latin typeface="Calibri"/>
                <a:cs typeface="Calibri"/>
              </a:rPr>
              <a:t>eo</a:t>
            </a:r>
            <a:r>
              <a:rPr sz="3000" spc="-65" dirty="0">
                <a:latin typeface="Calibri"/>
                <a:cs typeface="Calibri"/>
              </a:rPr>
              <a:t>r</a:t>
            </a:r>
            <a:r>
              <a:rPr sz="3000" spc="-5" dirty="0">
                <a:latin typeface="Calibri"/>
                <a:cs typeface="Calibri"/>
              </a:rPr>
              <a:t>ology</a:t>
            </a:r>
            <a:endParaRPr sz="3000">
              <a:latin typeface="Calibri"/>
              <a:cs typeface="Calibri"/>
            </a:endParaRPr>
          </a:p>
          <a:p>
            <a:pPr marL="355600" marR="919480" indent="-343535" algn="just">
              <a:lnSpc>
                <a:spcPts val="3240"/>
              </a:lnSpc>
              <a:spcBef>
                <a:spcPts val="765"/>
              </a:spcBef>
            </a:pPr>
            <a:r>
              <a:rPr sz="3000" dirty="0">
                <a:latin typeface="Wingdings"/>
                <a:cs typeface="Wingdings"/>
              </a:rPr>
              <a:t></a:t>
            </a:r>
            <a:r>
              <a:rPr sz="3000" spc="-43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libri"/>
                <a:cs typeface="Calibri"/>
              </a:rPr>
              <a:t>C</a:t>
            </a:r>
            <a:r>
              <a:rPr sz="3000" spc="-10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im</a:t>
            </a:r>
            <a:r>
              <a:rPr sz="3000" spc="-25" dirty="0">
                <a:latin typeface="Calibri"/>
                <a:cs typeface="Calibri"/>
              </a:rPr>
              <a:t>a</a:t>
            </a:r>
            <a:r>
              <a:rPr sz="3000" spc="-30" dirty="0">
                <a:latin typeface="Calibri"/>
                <a:cs typeface="Calibri"/>
              </a:rPr>
              <a:t>t</a:t>
            </a:r>
            <a:r>
              <a:rPr sz="3000" spc="-5" dirty="0">
                <a:latin typeface="Calibri"/>
                <a:cs typeface="Calibri"/>
              </a:rPr>
              <a:t>olog</a:t>
            </a:r>
            <a:r>
              <a:rPr sz="3000" dirty="0">
                <a:latin typeface="Calibri"/>
                <a:cs typeface="Calibri"/>
              </a:rPr>
              <a:t>y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5" dirty="0">
                <a:latin typeface="Calibri"/>
                <a:cs typeface="Calibri"/>
              </a:rPr>
              <a:t>sci</a:t>
            </a:r>
            <a:r>
              <a:rPr sz="3000" spc="-10" dirty="0">
                <a:latin typeface="Calibri"/>
                <a:cs typeface="Calibri"/>
              </a:rPr>
              <a:t>enc</a:t>
            </a:r>
            <a:r>
              <a:rPr sz="3000" spc="-5" dirty="0">
                <a:latin typeface="Calibri"/>
                <a:cs typeface="Calibri"/>
              </a:rPr>
              <a:t>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whose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m</a:t>
            </a:r>
            <a:r>
              <a:rPr sz="3000" spc="-25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thods</a:t>
            </a:r>
            <a:r>
              <a:rPr sz="3000" spc="-5" dirty="0">
                <a:latin typeface="Calibri"/>
                <a:cs typeface="Calibri"/>
              </a:rPr>
              <a:t> a</a:t>
            </a:r>
            <a:r>
              <a:rPr sz="3000" spc="-45" dirty="0">
                <a:latin typeface="Calibri"/>
                <a:cs typeface="Calibri"/>
              </a:rPr>
              <a:t>r</a:t>
            </a:r>
            <a:r>
              <a:rPr sz="3000" spc="-5" dirty="0">
                <a:latin typeface="Calibri"/>
                <a:cs typeface="Calibri"/>
              </a:rPr>
              <a:t>e </a:t>
            </a:r>
            <a:r>
              <a:rPr sz="3000" spc="-35" dirty="0">
                <a:latin typeface="Calibri"/>
                <a:cs typeface="Calibri"/>
              </a:rPr>
              <a:t>s</a:t>
            </a:r>
            <a:r>
              <a:rPr sz="3000" dirty="0">
                <a:latin typeface="Calibri"/>
                <a:cs typeface="Calibri"/>
              </a:rPr>
              <a:t>trict</a:t>
            </a:r>
            <a:r>
              <a:rPr sz="3000" spc="-10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y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3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eo</a:t>
            </a:r>
            <a:r>
              <a:rPr sz="3000" spc="-60" dirty="0">
                <a:latin typeface="Calibri"/>
                <a:cs typeface="Calibri"/>
              </a:rPr>
              <a:t>r</a:t>
            </a:r>
            <a:r>
              <a:rPr sz="3000" spc="-5" dirty="0">
                <a:latin typeface="Calibri"/>
                <a:cs typeface="Calibri"/>
              </a:rPr>
              <a:t>ologi</a:t>
            </a:r>
            <a:r>
              <a:rPr sz="3000" spc="-25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al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whose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aims and </a:t>
            </a:r>
            <a:r>
              <a:rPr sz="3000" spc="-45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esu</a:t>
            </a:r>
            <a:r>
              <a:rPr sz="3000" spc="-15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ts</a:t>
            </a:r>
            <a:r>
              <a:rPr sz="3000" spc="-5" dirty="0">
                <a:latin typeface="Calibri"/>
                <a:cs typeface="Calibri"/>
              </a:rPr>
              <a:t> a</a:t>
            </a:r>
            <a:r>
              <a:rPr sz="3000" spc="-40" dirty="0">
                <a:latin typeface="Calibri"/>
                <a:cs typeface="Calibri"/>
              </a:rPr>
              <a:t>r</a:t>
            </a:r>
            <a:r>
              <a:rPr sz="3000" spc="-5" dirty="0">
                <a:latin typeface="Calibri"/>
                <a:cs typeface="Calibri"/>
              </a:rPr>
              <a:t>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g</a:t>
            </a:r>
            <a:r>
              <a:rPr sz="3000" spc="-5" dirty="0">
                <a:latin typeface="Calibri"/>
                <a:cs typeface="Calibri"/>
              </a:rPr>
              <a:t>eog</a:t>
            </a:r>
            <a:r>
              <a:rPr sz="3000" spc="-70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aphi</a:t>
            </a:r>
            <a:r>
              <a:rPr sz="3000" spc="-35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al.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04800" y="178713"/>
            <a:ext cx="72390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7345">
              <a:lnSpc>
                <a:spcPct val="100000"/>
              </a:lnSpc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DEFI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800" spc="-245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TION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CL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2800" spc="-254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800" spc="-9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800" spc="-55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800" spc="-4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990600"/>
            <a:ext cx="8839200" cy="5549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355600" marR="511809" indent="-342900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10" dirty="0">
                <a:latin typeface="Times New Roman" pitchFamily="18" charset="0"/>
                <a:cs typeface="Times New Roman" pitchFamily="18" charset="0"/>
              </a:rPr>
              <a:t>Clim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ol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gy is the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scienc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f clim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3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tudy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the P</a:t>
            </a:r>
            <a:r>
              <a:rPr sz="3200" spc="-65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3200" spc="-35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si</a:t>
            </a:r>
            <a:r>
              <a:rPr sz="3200" spc="-3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al</a:t>
            </a:r>
            <a:r>
              <a:rPr sz="32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sp</a:t>
            </a:r>
            <a:r>
              <a:rPr sz="3200" spc="-35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ti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al </a:t>
            </a:r>
            <a:r>
              <a:rPr sz="3200" spc="-3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3200" spc="-4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at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 o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f the 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tmo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sp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ic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3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3200" spc="-10" dirty="0" smtClean="0">
                <a:latin typeface="Times New Roman" pitchFamily="18" charset="0"/>
                <a:cs typeface="Times New Roman" pitchFamily="18" charset="0"/>
              </a:rPr>
              <a:t>ondit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3200" spc="-10" dirty="0" smtClean="0">
                <a:latin typeface="Times New Roman" pitchFamily="18" charset="0"/>
                <a:cs typeface="Times New Roman" pitchFamily="18" charset="0"/>
              </a:rPr>
              <a:t>ons</a:t>
            </a:r>
            <a:endParaRPr lang="en-US" sz="3200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marR="511809" indent="-342900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endParaRPr lang="en-US" sz="3200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b="1" i="1" spc="-5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3200" b="1" i="1" spc="-25" dirty="0" smtClean="0">
                <a:latin typeface="Times New Roman" pitchFamily="18" charset="0"/>
                <a:cs typeface="Times New Roman" pitchFamily="18" charset="0"/>
              </a:rPr>
              <a:t>cc</a:t>
            </a:r>
            <a:r>
              <a:rPr sz="3200" b="1" i="1" spc="-10" dirty="0" smtClean="0">
                <a:latin typeface="Times New Roman" pitchFamily="18" charset="0"/>
                <a:cs typeface="Times New Roman" pitchFamily="18" charset="0"/>
              </a:rPr>
              <a:t>ordin</a:t>
            </a:r>
            <a:r>
              <a:rPr sz="3200" b="1" i="1" spc="-5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3200" b="1" i="1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i="1" spc="-3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b="1" i="1" spc="-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200" b="1" i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i="1" spc="-5" dirty="0">
                <a:latin typeface="Times New Roman" pitchFamily="18" charset="0"/>
                <a:cs typeface="Times New Roman" pitchFamily="18" charset="0"/>
              </a:rPr>
              <a:t>Crit</a:t>
            </a:r>
            <a:r>
              <a:rPr sz="3200" b="1" i="1" spc="-15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3200" b="1" i="1" spc="-5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sz="3200" b="1" i="1" spc="-10" dirty="0">
                <a:latin typeface="Times New Roman" pitchFamily="18" charset="0"/>
                <a:cs typeface="Times New Roman" pitchFamily="18" charset="0"/>
              </a:rPr>
              <a:t>fiel</a:t>
            </a:r>
            <a:r>
              <a:rPr sz="32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3200" b="1" i="1" spc="-1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sz="3200" b="1" i="1" spc="-5" dirty="0">
                <a:latin typeface="Times New Roman" pitchFamily="18" charset="0"/>
                <a:cs typeface="Times New Roman" pitchFamily="18" charset="0"/>
              </a:rPr>
              <a:t>-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355600" marR="299085" indent="-342900" algn="just">
              <a:lnSpc>
                <a:spcPct val="80000"/>
              </a:lnSpc>
              <a:spcBef>
                <a:spcPts val="600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spc="-125" dirty="0">
                <a:latin typeface="Times New Roman" pitchFamily="18" charset="0"/>
                <a:cs typeface="Times New Roman" pitchFamily="18" charset="0"/>
              </a:rPr>
              <a:t>‘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clim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ol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gy 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s the 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cience</a:t>
            </a:r>
            <a:r>
              <a:rPr sz="32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sz="3200" spc="-3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t see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s </a:t>
            </a:r>
            <a:r>
              <a:rPr sz="3200" spc="-3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describe</a:t>
            </a:r>
            <a:r>
              <a:rPr sz="32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3200" spc="-3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xplai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tu</a:t>
            </a:r>
            <a:r>
              <a:rPr sz="3200" spc="-4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f clim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e,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w it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di</a:t>
            </a:r>
            <a:r>
              <a:rPr sz="3200" spc="-35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3200" spc="-75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spc="-4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32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3200" spc="-4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pl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ce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o place</a:t>
            </a:r>
            <a:r>
              <a:rPr sz="32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and h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w 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3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el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ed 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man</a:t>
            </a:r>
            <a:r>
              <a:rPr sz="3200" spc="-16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32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tivi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ies</a:t>
            </a:r>
            <a:r>
              <a:rPr sz="3200" spc="-175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sz="3200" spc="-5" dirty="0" smtClean="0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32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355600" marR="299085" indent="-342900" algn="just">
              <a:lnSpc>
                <a:spcPct val="80000"/>
              </a:lnSpc>
              <a:spcBef>
                <a:spcPts val="600"/>
              </a:spcBef>
              <a:buFont typeface="Wingdings"/>
              <a:buChar char=""/>
              <a:tabLst>
                <a:tab pos="356235" algn="l"/>
              </a:tabLst>
            </a:pP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b="1" i="1" spc="-5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3200" b="1" i="1" spc="-25" dirty="0">
                <a:latin typeface="Times New Roman" pitchFamily="18" charset="0"/>
                <a:cs typeface="Times New Roman" pitchFamily="18" charset="0"/>
              </a:rPr>
              <a:t>cc</a:t>
            </a:r>
            <a:r>
              <a:rPr sz="3200" b="1" i="1" spc="-10" dirty="0">
                <a:latin typeface="Times New Roman" pitchFamily="18" charset="0"/>
                <a:cs typeface="Times New Roman" pitchFamily="18" charset="0"/>
              </a:rPr>
              <a:t>ordin</a:t>
            </a:r>
            <a:r>
              <a:rPr sz="3200" b="1" i="1" spc="-5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3200" b="1" i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i="1" spc="-3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b="1" i="1" spc="-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200" b="1" i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i="1" spc="-5" dirty="0">
                <a:latin typeface="Times New Roman" pitchFamily="18" charset="0"/>
                <a:cs typeface="Times New Roman" pitchFamily="18" charset="0"/>
              </a:rPr>
              <a:t>Au</a:t>
            </a:r>
            <a:r>
              <a:rPr sz="3200" b="1" i="1" spc="-3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3200" b="1" i="1" spc="-5" dirty="0">
                <a:latin typeface="Times New Roman" pitchFamily="18" charset="0"/>
                <a:cs typeface="Times New Roman" pitchFamily="18" charset="0"/>
              </a:rPr>
              <a:t>tin</a:t>
            </a:r>
            <a:r>
              <a:rPr sz="3200" b="1" i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i="1" spc="-5" dirty="0">
                <a:latin typeface="Times New Roman" pitchFamily="18" charset="0"/>
                <a:cs typeface="Times New Roman" pitchFamily="18" charset="0"/>
              </a:rPr>
              <a:t>Miller</a:t>
            </a:r>
            <a:r>
              <a:rPr sz="3200" b="1" i="1" spc="-15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sz="3200" b="1" i="1" spc="-5" dirty="0">
                <a:latin typeface="Times New Roman" pitchFamily="18" charset="0"/>
                <a:cs typeface="Times New Roman" pitchFamily="18" charset="0"/>
              </a:rPr>
              <a:t>-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355600" marR="243840" indent="-342900" algn="just">
              <a:lnSpc>
                <a:spcPct val="80000"/>
              </a:lnSpc>
              <a:spcBef>
                <a:spcPts val="600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‘Clim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ol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gy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 th</a:t>
            </a:r>
            <a:r>
              <a:rPr sz="3200" spc="-3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t b</a:t>
            </a:r>
            <a:r>
              <a:rPr sz="3200" spc="-5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anch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of science</a:t>
            </a:r>
            <a:r>
              <a:rPr sz="32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discu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ses</a:t>
            </a:r>
            <a:r>
              <a:rPr sz="32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3200" spc="-4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3200" spc="-3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spc="-4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sz="3200" spc="-35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ondit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ons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3200" spc="-24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3200" spc="-18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sz="3200" spc="-5" dirty="0" smtClean="0">
                <a:latin typeface="Times New Roman" pitchFamily="18" charset="0"/>
                <a:cs typeface="Times New Roman" pitchFamily="18" charset="0"/>
              </a:rPr>
              <a:t>’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8686800" cy="554305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lang="en-US" sz="3600" b="1" i="1" spc="-5" dirty="0">
                <a:cs typeface="Calibri"/>
              </a:rPr>
              <a:t>A</a:t>
            </a:r>
            <a:r>
              <a:rPr lang="en-US" sz="3600" b="1" i="1" spc="-25" dirty="0">
                <a:cs typeface="Calibri"/>
              </a:rPr>
              <a:t>cc</a:t>
            </a:r>
            <a:r>
              <a:rPr lang="en-US" sz="3600" b="1" i="1" spc="-10" dirty="0">
                <a:cs typeface="Calibri"/>
              </a:rPr>
              <a:t>ordin</a:t>
            </a:r>
            <a:r>
              <a:rPr lang="en-US" sz="3600" b="1" i="1" spc="-5" dirty="0">
                <a:cs typeface="Calibri"/>
              </a:rPr>
              <a:t>g</a:t>
            </a:r>
            <a:r>
              <a:rPr lang="en-US" sz="3600" b="1" i="1" spc="-15" dirty="0">
                <a:cs typeface="Calibri"/>
              </a:rPr>
              <a:t> </a:t>
            </a:r>
            <a:r>
              <a:rPr lang="en-US" sz="3600" b="1" i="1" spc="-30" dirty="0">
                <a:cs typeface="Calibri"/>
              </a:rPr>
              <a:t>t</a:t>
            </a:r>
            <a:r>
              <a:rPr lang="en-US" sz="3600" b="1" i="1" spc="-5" dirty="0">
                <a:cs typeface="Calibri"/>
              </a:rPr>
              <a:t>o</a:t>
            </a:r>
            <a:r>
              <a:rPr lang="en-US" sz="3600" b="1" i="1" spc="-10" dirty="0">
                <a:cs typeface="Calibri"/>
              </a:rPr>
              <a:t> </a:t>
            </a:r>
            <a:r>
              <a:rPr lang="en-US" sz="3600" b="1" i="1" spc="-50" dirty="0" err="1">
                <a:cs typeface="Calibri"/>
              </a:rPr>
              <a:t>K</a:t>
            </a:r>
            <a:r>
              <a:rPr lang="en-US" sz="3600" b="1" i="1" spc="-10" dirty="0" err="1">
                <a:cs typeface="Calibri"/>
              </a:rPr>
              <a:t>op</a:t>
            </a:r>
            <a:r>
              <a:rPr lang="en-US" sz="3600" b="1" i="1" dirty="0" err="1">
                <a:cs typeface="Calibri"/>
              </a:rPr>
              <a:t>p</a:t>
            </a:r>
            <a:r>
              <a:rPr lang="en-US" sz="3600" b="1" i="1" spc="-10" dirty="0" err="1">
                <a:cs typeface="Calibri"/>
              </a:rPr>
              <a:t>e</a:t>
            </a:r>
            <a:r>
              <a:rPr lang="en-US" sz="3600" b="1" i="1" spc="-5" dirty="0" err="1">
                <a:cs typeface="Calibri"/>
              </a:rPr>
              <a:t>n</a:t>
            </a:r>
            <a:r>
              <a:rPr lang="en-US" sz="3600" b="1" i="1" spc="-10" dirty="0">
                <a:cs typeface="Calibri"/>
              </a:rPr>
              <a:t> </a:t>
            </a:r>
            <a:r>
              <a:rPr lang="en-US" sz="3600" b="1" i="1" spc="-5" dirty="0">
                <a:cs typeface="Calibri"/>
              </a:rPr>
              <a:t>and</a:t>
            </a:r>
            <a:r>
              <a:rPr lang="en-US" sz="3600" b="1" i="1" spc="5" dirty="0">
                <a:cs typeface="Calibri"/>
              </a:rPr>
              <a:t> </a:t>
            </a:r>
            <a:r>
              <a:rPr lang="en-US" sz="3600" b="1" i="1" spc="-10" dirty="0">
                <a:cs typeface="Calibri"/>
              </a:rPr>
              <a:t>D</a:t>
            </a:r>
            <a:r>
              <a:rPr lang="en-US" sz="3600" b="1" i="1" spc="-5" dirty="0">
                <a:cs typeface="Calibri"/>
              </a:rPr>
              <a:t>e Lang</a:t>
            </a:r>
            <a:r>
              <a:rPr lang="en-US" sz="3600" b="1" i="1" spc="-5" dirty="0" smtClean="0">
                <a:cs typeface="Calibri"/>
              </a:rPr>
              <a:t>:-</a:t>
            </a:r>
          </a:p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endParaRPr lang="en-US" sz="3600" dirty="0">
              <a:cs typeface="Calibri"/>
            </a:endParaRPr>
          </a:p>
          <a:p>
            <a:pPr marL="355600" indent="-342900" algn="just">
              <a:lnSpc>
                <a:spcPts val="2700"/>
              </a:lnSpc>
              <a:buFont typeface="Wingdings"/>
              <a:buChar char=""/>
              <a:tabLst>
                <a:tab pos="356235" algn="l"/>
              </a:tabLst>
            </a:pPr>
            <a:r>
              <a:rPr lang="en-US" sz="3600" dirty="0">
                <a:cs typeface="Calibri"/>
              </a:rPr>
              <a:t>‘Clim</a:t>
            </a:r>
            <a:r>
              <a:rPr lang="en-US" sz="3600" spc="-20" dirty="0">
                <a:cs typeface="Calibri"/>
              </a:rPr>
              <a:t>a</a:t>
            </a:r>
            <a:r>
              <a:rPr lang="en-US" sz="3600" spc="-25" dirty="0">
                <a:cs typeface="Calibri"/>
              </a:rPr>
              <a:t>t</a:t>
            </a:r>
            <a:r>
              <a:rPr lang="en-US" sz="3600" dirty="0">
                <a:cs typeface="Calibri"/>
              </a:rPr>
              <a:t>ol</a:t>
            </a:r>
            <a:r>
              <a:rPr lang="en-US" sz="3600" spc="5" dirty="0">
                <a:cs typeface="Calibri"/>
              </a:rPr>
              <a:t>o</a:t>
            </a:r>
            <a:r>
              <a:rPr lang="en-US" sz="3600" spc="-5" dirty="0">
                <a:cs typeface="Calibri"/>
              </a:rPr>
              <a:t>gy </a:t>
            </a:r>
            <a:r>
              <a:rPr lang="en-US" sz="3600" dirty="0">
                <a:cs typeface="Calibri"/>
              </a:rPr>
              <a:t>is</a:t>
            </a:r>
            <a:r>
              <a:rPr lang="en-US" sz="3600" spc="-1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a su</a:t>
            </a:r>
            <a:r>
              <a:rPr lang="en-US" sz="3600" spc="-15" dirty="0">
                <a:cs typeface="Calibri"/>
              </a:rPr>
              <a:t>m</a:t>
            </a:r>
            <a:r>
              <a:rPr lang="en-US" sz="3600" spc="-5" dirty="0">
                <a:cs typeface="Calibri"/>
              </a:rPr>
              <a:t>me</a:t>
            </a:r>
            <a:r>
              <a:rPr lang="en-US" sz="3600" spc="5" dirty="0">
                <a:cs typeface="Calibri"/>
              </a:rPr>
              <a:t>r</a:t>
            </a:r>
            <a:r>
              <a:rPr lang="en-US" sz="3600" spc="-190" dirty="0">
                <a:cs typeface="Calibri"/>
              </a:rPr>
              <a:t>y</a:t>
            </a:r>
            <a:r>
              <a:rPr lang="en-US" sz="3600" spc="-5" dirty="0">
                <a:cs typeface="Calibri"/>
              </a:rPr>
              <a:t>,</a:t>
            </a:r>
            <a:r>
              <a:rPr lang="en-US" sz="3600" spc="3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a </a:t>
            </a:r>
            <a:r>
              <a:rPr lang="en-US" sz="3600" spc="-30" dirty="0">
                <a:cs typeface="Calibri"/>
              </a:rPr>
              <a:t>c</a:t>
            </a:r>
            <a:r>
              <a:rPr lang="en-US" sz="3600" spc="-5" dirty="0">
                <a:cs typeface="Calibri"/>
              </a:rPr>
              <a:t>omposition of </a:t>
            </a:r>
            <a:r>
              <a:rPr lang="en-US" sz="3600" spc="-30" dirty="0" smtClean="0">
                <a:cs typeface="Calibri"/>
              </a:rPr>
              <a:t>w</a:t>
            </a:r>
            <a:r>
              <a:rPr lang="en-US" sz="3600" spc="-5" dirty="0" smtClean="0">
                <a:cs typeface="Calibri"/>
              </a:rPr>
              <a:t>e</a:t>
            </a:r>
            <a:r>
              <a:rPr lang="en-US" sz="3600" spc="-25" dirty="0" smtClean="0">
                <a:cs typeface="Calibri"/>
              </a:rPr>
              <a:t>a</a:t>
            </a:r>
            <a:r>
              <a:rPr lang="en-US" sz="3600" spc="-5" dirty="0" smtClean="0">
                <a:cs typeface="Calibri"/>
              </a:rPr>
              <a:t>ther </a:t>
            </a:r>
            <a:r>
              <a:rPr lang="en-US" sz="3600" spc="-30" dirty="0" smtClean="0">
                <a:cs typeface="Calibri"/>
              </a:rPr>
              <a:t>c</a:t>
            </a:r>
            <a:r>
              <a:rPr lang="en-US" sz="3600" spc="-5" dirty="0" smtClean="0">
                <a:cs typeface="Calibri"/>
              </a:rPr>
              <a:t>ondit</a:t>
            </a:r>
            <a:r>
              <a:rPr lang="en-US" sz="3600" dirty="0" smtClean="0">
                <a:cs typeface="Calibri"/>
              </a:rPr>
              <a:t>i</a:t>
            </a:r>
            <a:r>
              <a:rPr lang="en-US" sz="3600" spc="-5" dirty="0" smtClean="0">
                <a:cs typeface="Calibri"/>
              </a:rPr>
              <a:t>ons </a:t>
            </a:r>
            <a:r>
              <a:rPr lang="en-US" sz="3600" spc="-15" dirty="0">
                <a:cs typeface="Calibri"/>
              </a:rPr>
              <a:t>o</a:t>
            </a:r>
            <a:r>
              <a:rPr lang="en-US" sz="3600" spc="-30" dirty="0">
                <a:cs typeface="Calibri"/>
              </a:rPr>
              <a:t>v</a:t>
            </a:r>
            <a:r>
              <a:rPr lang="en-US" sz="3600" spc="-5" dirty="0">
                <a:cs typeface="Calibri"/>
              </a:rPr>
              <a:t>er</a:t>
            </a:r>
            <a:r>
              <a:rPr lang="en-US" sz="3600" spc="5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a</a:t>
            </a:r>
            <a:r>
              <a:rPr lang="en-US" sz="3600" spc="-1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long pe</a:t>
            </a:r>
            <a:r>
              <a:rPr lang="en-US" sz="3600" dirty="0">
                <a:cs typeface="Calibri"/>
              </a:rPr>
              <a:t>r</a:t>
            </a:r>
            <a:r>
              <a:rPr lang="en-US" sz="3600" spc="-5" dirty="0">
                <a:cs typeface="Calibri"/>
              </a:rPr>
              <a:t>iod </a:t>
            </a:r>
            <a:r>
              <a:rPr lang="en-US" sz="3600" dirty="0">
                <a:cs typeface="Calibri"/>
              </a:rPr>
              <a:t>o</a:t>
            </a:r>
            <a:r>
              <a:rPr lang="en-US" sz="3600" spc="-5" dirty="0">
                <a:cs typeface="Calibri"/>
              </a:rPr>
              <a:t>f time</a:t>
            </a:r>
            <a:r>
              <a:rPr lang="en-US" sz="3600" spc="-175" dirty="0" smtClean="0">
                <a:cs typeface="Calibri"/>
              </a:rPr>
              <a:t>.</a:t>
            </a:r>
            <a:r>
              <a:rPr lang="en-US" sz="3600" spc="-5" dirty="0" smtClean="0">
                <a:cs typeface="Calibri"/>
              </a:rPr>
              <a:t>’</a:t>
            </a:r>
          </a:p>
          <a:p>
            <a:pPr marL="355600" indent="-342900" algn="just">
              <a:lnSpc>
                <a:spcPts val="2700"/>
              </a:lnSpc>
              <a:buFont typeface="Wingdings"/>
              <a:buChar char=""/>
              <a:tabLst>
                <a:tab pos="356235" algn="l"/>
              </a:tabLst>
            </a:pPr>
            <a:endParaRPr lang="en-US" sz="3600" dirty="0">
              <a:cs typeface="Calibri"/>
            </a:endParaRPr>
          </a:p>
          <a:p>
            <a:pPr marL="427355" indent="-414655" algn="just">
              <a:lnSpc>
                <a:spcPct val="100000"/>
              </a:lnSpc>
              <a:buFont typeface="Arial"/>
              <a:buChar char="•"/>
              <a:tabLst>
                <a:tab pos="427990" algn="l"/>
              </a:tabLst>
            </a:pPr>
            <a:r>
              <a:rPr lang="en-US" sz="3600" b="1" i="1" spc="-5" dirty="0">
                <a:cs typeface="Calibri"/>
              </a:rPr>
              <a:t>A</a:t>
            </a:r>
            <a:r>
              <a:rPr lang="en-US" sz="3600" b="1" i="1" spc="-25" dirty="0">
                <a:cs typeface="Calibri"/>
              </a:rPr>
              <a:t>cc</a:t>
            </a:r>
            <a:r>
              <a:rPr lang="en-US" sz="3600" b="1" i="1" spc="-10" dirty="0">
                <a:cs typeface="Calibri"/>
              </a:rPr>
              <a:t>ordin</a:t>
            </a:r>
            <a:r>
              <a:rPr lang="en-US" sz="3600" b="1" i="1" spc="-5" dirty="0">
                <a:cs typeface="Calibri"/>
              </a:rPr>
              <a:t>g</a:t>
            </a:r>
            <a:r>
              <a:rPr lang="en-US" sz="3600" b="1" i="1" spc="-15" dirty="0">
                <a:cs typeface="Calibri"/>
              </a:rPr>
              <a:t> </a:t>
            </a:r>
            <a:r>
              <a:rPr lang="en-US" sz="3600" b="1" i="1" spc="-30" dirty="0">
                <a:cs typeface="Calibri"/>
              </a:rPr>
              <a:t>t</a:t>
            </a:r>
            <a:r>
              <a:rPr lang="en-US" sz="3600" b="1" i="1" spc="-5" dirty="0">
                <a:cs typeface="Calibri"/>
              </a:rPr>
              <a:t>o</a:t>
            </a:r>
            <a:r>
              <a:rPr lang="en-US" sz="3600" b="1" i="1" spc="-10" dirty="0">
                <a:cs typeface="Calibri"/>
              </a:rPr>
              <a:t> </a:t>
            </a:r>
            <a:r>
              <a:rPr lang="en-US" sz="3600" b="1" i="1" spc="-10" dirty="0" err="1">
                <a:cs typeface="Calibri"/>
              </a:rPr>
              <a:t>Th</a:t>
            </a:r>
            <a:r>
              <a:rPr lang="en-US" sz="3600" b="1" i="1" dirty="0" err="1">
                <a:cs typeface="Calibri"/>
              </a:rPr>
              <a:t>o</a:t>
            </a:r>
            <a:r>
              <a:rPr lang="en-US" sz="3600" b="1" i="1" spc="-10" dirty="0" err="1">
                <a:cs typeface="Calibri"/>
              </a:rPr>
              <a:t>r</a:t>
            </a:r>
            <a:r>
              <a:rPr lang="en-US" sz="3600" b="1" i="1" spc="-30" dirty="0" err="1">
                <a:cs typeface="Calibri"/>
              </a:rPr>
              <a:t>n</a:t>
            </a:r>
            <a:r>
              <a:rPr lang="en-US" sz="3600" b="1" i="1" spc="-5" dirty="0" err="1">
                <a:cs typeface="Calibri"/>
              </a:rPr>
              <a:t>t</a:t>
            </a:r>
            <a:r>
              <a:rPr lang="en-US" sz="3600" b="1" i="1" spc="-30" dirty="0" err="1">
                <a:cs typeface="Calibri"/>
              </a:rPr>
              <a:t>h</a:t>
            </a:r>
            <a:r>
              <a:rPr lang="en-US" sz="3600" b="1" i="1" spc="-10" dirty="0" err="1">
                <a:cs typeface="Calibri"/>
              </a:rPr>
              <a:t>wai</a:t>
            </a:r>
            <a:r>
              <a:rPr lang="en-US" sz="3600" b="1" i="1" spc="-25" dirty="0" err="1">
                <a:cs typeface="Calibri"/>
              </a:rPr>
              <a:t>t</a:t>
            </a:r>
            <a:r>
              <a:rPr lang="en-US" sz="3600" b="1" i="1" spc="-5" dirty="0" err="1">
                <a:cs typeface="Calibri"/>
              </a:rPr>
              <a:t>e</a:t>
            </a:r>
            <a:r>
              <a:rPr lang="en-US" sz="3600" b="1" i="1" spc="-10" dirty="0" smtClean="0">
                <a:cs typeface="Calibri"/>
              </a:rPr>
              <a:t>:</a:t>
            </a:r>
            <a:r>
              <a:rPr lang="en-US" sz="3600" b="1" i="1" spc="-5" dirty="0" smtClean="0">
                <a:cs typeface="Calibri"/>
              </a:rPr>
              <a:t>-</a:t>
            </a:r>
          </a:p>
          <a:p>
            <a:pPr marL="427355" indent="-414655" algn="just">
              <a:lnSpc>
                <a:spcPct val="100000"/>
              </a:lnSpc>
              <a:buFont typeface="Arial"/>
              <a:buChar char="•"/>
              <a:tabLst>
                <a:tab pos="427990" algn="l"/>
              </a:tabLst>
            </a:pPr>
            <a:endParaRPr lang="en-US" sz="3600" dirty="0">
              <a:cs typeface="Calibri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600"/>
              </a:spcBef>
              <a:buFont typeface="Wingdings"/>
              <a:buChar char=""/>
              <a:tabLst>
                <a:tab pos="356235" algn="l"/>
              </a:tabLst>
            </a:pPr>
            <a:r>
              <a:rPr lang="en-US" sz="3600" spc="100" dirty="0">
                <a:cs typeface="Calibri"/>
              </a:rPr>
              <a:t>‘</a:t>
            </a:r>
            <a:r>
              <a:rPr lang="en-US" sz="3600" spc="-10" dirty="0" err="1">
                <a:cs typeface="Calibri"/>
              </a:rPr>
              <a:t>Thor</a:t>
            </a:r>
            <a:r>
              <a:rPr lang="en-US" sz="3600" spc="-30" dirty="0" err="1">
                <a:cs typeface="Calibri"/>
              </a:rPr>
              <a:t>n</a:t>
            </a:r>
            <a:r>
              <a:rPr lang="en-US" sz="3600" spc="-5" dirty="0" err="1">
                <a:cs typeface="Calibri"/>
              </a:rPr>
              <a:t>t</a:t>
            </a:r>
            <a:r>
              <a:rPr lang="en-US" sz="3600" spc="-20" dirty="0" err="1">
                <a:cs typeface="Calibri"/>
              </a:rPr>
              <a:t>h</a:t>
            </a:r>
            <a:r>
              <a:rPr lang="en-US" sz="3600" spc="-25" dirty="0" err="1">
                <a:cs typeface="Calibri"/>
              </a:rPr>
              <a:t>w</a:t>
            </a:r>
            <a:r>
              <a:rPr lang="en-US" sz="3600" spc="-5" dirty="0" err="1">
                <a:cs typeface="Calibri"/>
              </a:rPr>
              <a:t>ai</a:t>
            </a:r>
            <a:r>
              <a:rPr lang="en-US" sz="3600" spc="-20" dirty="0" err="1">
                <a:cs typeface="Calibri"/>
              </a:rPr>
              <a:t>t</a:t>
            </a:r>
            <a:r>
              <a:rPr lang="en-US" sz="3600" spc="-5" dirty="0" err="1">
                <a:cs typeface="Calibri"/>
              </a:rPr>
              <a:t>e</a:t>
            </a:r>
            <a:r>
              <a:rPr lang="en-US" sz="3600" spc="-10" dirty="0">
                <a:cs typeface="Calibri"/>
              </a:rPr>
              <a:t> b</a:t>
            </a:r>
            <a:r>
              <a:rPr lang="en-US" sz="3600" spc="-40" dirty="0">
                <a:cs typeface="Calibri"/>
              </a:rPr>
              <a:t>r</a:t>
            </a:r>
            <a:r>
              <a:rPr lang="en-US" sz="3600" spc="-10" dirty="0">
                <a:cs typeface="Calibri"/>
              </a:rPr>
              <a:t>o</a:t>
            </a:r>
            <a:r>
              <a:rPr lang="en-US" sz="3600" dirty="0">
                <a:cs typeface="Calibri"/>
              </a:rPr>
              <a:t>a</a:t>
            </a:r>
            <a:r>
              <a:rPr lang="en-US" sz="3600" spc="-10" dirty="0">
                <a:cs typeface="Calibri"/>
              </a:rPr>
              <a:t>den</a:t>
            </a:r>
            <a:r>
              <a:rPr lang="en-US" sz="3600" spc="-5" dirty="0">
                <a:cs typeface="Calibri"/>
              </a:rPr>
              <a:t>s</a:t>
            </a:r>
            <a:r>
              <a:rPr lang="en-US" sz="3600" spc="5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the </a:t>
            </a:r>
            <a:r>
              <a:rPr lang="en-US" sz="3600" spc="-10" dirty="0">
                <a:cs typeface="Calibri"/>
              </a:rPr>
              <a:t>s</a:t>
            </a:r>
            <a:r>
              <a:rPr lang="en-US" sz="3600" spc="-30" dirty="0">
                <a:cs typeface="Calibri"/>
              </a:rPr>
              <a:t>c</a:t>
            </a:r>
            <a:r>
              <a:rPr lang="en-US" sz="3600" spc="-10" dirty="0">
                <a:cs typeface="Calibri"/>
              </a:rPr>
              <a:t>op</a:t>
            </a:r>
            <a:r>
              <a:rPr lang="en-US" sz="3600" spc="-5" dirty="0">
                <a:cs typeface="Calibri"/>
              </a:rPr>
              <a:t>e</a:t>
            </a:r>
            <a:r>
              <a:rPr lang="en-US" sz="3600" spc="15" dirty="0">
                <a:cs typeface="Calibri"/>
              </a:rPr>
              <a:t> </a:t>
            </a:r>
            <a:r>
              <a:rPr lang="en-US" sz="3600" spc="-10" dirty="0">
                <a:cs typeface="Calibri"/>
              </a:rPr>
              <a:t>o</a:t>
            </a:r>
            <a:r>
              <a:rPr lang="en-US" sz="3600" spc="-5" dirty="0">
                <a:cs typeface="Calibri"/>
              </a:rPr>
              <a:t>f clim</a:t>
            </a:r>
            <a:r>
              <a:rPr lang="en-US" sz="3600" spc="-20" dirty="0">
                <a:cs typeface="Calibri"/>
              </a:rPr>
              <a:t>a</a:t>
            </a:r>
            <a:r>
              <a:rPr lang="en-US" sz="3600" spc="-25" dirty="0">
                <a:cs typeface="Calibri"/>
              </a:rPr>
              <a:t>t</a:t>
            </a:r>
            <a:r>
              <a:rPr lang="en-US" sz="3600" spc="-10" dirty="0">
                <a:cs typeface="Calibri"/>
              </a:rPr>
              <a:t>ol</a:t>
            </a:r>
            <a:r>
              <a:rPr lang="en-US" sz="3600" dirty="0">
                <a:cs typeface="Calibri"/>
              </a:rPr>
              <a:t>o</a:t>
            </a:r>
            <a:r>
              <a:rPr lang="en-US" sz="3600" spc="-5" dirty="0">
                <a:cs typeface="Calibri"/>
              </a:rPr>
              <a:t>gy and </a:t>
            </a:r>
            <a:r>
              <a:rPr lang="en-US" sz="3600" spc="-10" dirty="0">
                <a:cs typeface="Calibri"/>
              </a:rPr>
              <a:t>su</a:t>
            </a:r>
            <a:r>
              <a:rPr lang="en-US" sz="3600" spc="5" dirty="0">
                <a:cs typeface="Calibri"/>
              </a:rPr>
              <a:t>g</a:t>
            </a:r>
            <a:r>
              <a:rPr lang="en-US" sz="3600" spc="-30" dirty="0">
                <a:cs typeface="Calibri"/>
              </a:rPr>
              <a:t>g</a:t>
            </a:r>
            <a:r>
              <a:rPr lang="en-US" sz="3600" spc="-5" dirty="0">
                <a:cs typeface="Calibri"/>
              </a:rPr>
              <a:t>e</a:t>
            </a:r>
            <a:r>
              <a:rPr lang="en-US" sz="3600" spc="-30" dirty="0">
                <a:cs typeface="Calibri"/>
              </a:rPr>
              <a:t>s</a:t>
            </a:r>
            <a:r>
              <a:rPr lang="en-US" sz="3600" spc="-5" dirty="0">
                <a:cs typeface="Calibri"/>
              </a:rPr>
              <a:t>t </a:t>
            </a:r>
            <a:r>
              <a:rPr lang="en-US" sz="3600" dirty="0">
                <a:cs typeface="Calibri"/>
              </a:rPr>
              <a:t>t</a:t>
            </a:r>
            <a:r>
              <a:rPr lang="en-US" sz="3600" spc="-10" dirty="0">
                <a:cs typeface="Calibri"/>
              </a:rPr>
              <a:t>h</a:t>
            </a:r>
            <a:r>
              <a:rPr lang="en-US" sz="3600" spc="-30" dirty="0">
                <a:cs typeface="Calibri"/>
              </a:rPr>
              <a:t>a</a:t>
            </a:r>
            <a:r>
              <a:rPr lang="en-US" sz="3600" spc="-5" dirty="0">
                <a:cs typeface="Calibri"/>
              </a:rPr>
              <a:t>t it</a:t>
            </a:r>
            <a:r>
              <a:rPr lang="en-US" sz="3600" spc="5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is the </a:t>
            </a:r>
            <a:r>
              <a:rPr lang="en-US" sz="3600" spc="-35" dirty="0">
                <a:cs typeface="Calibri"/>
              </a:rPr>
              <a:t>s</a:t>
            </a:r>
            <a:r>
              <a:rPr lang="en-US" sz="3600" spc="-5" dirty="0">
                <a:cs typeface="Calibri"/>
              </a:rPr>
              <a:t>tudy</a:t>
            </a:r>
            <a:r>
              <a:rPr lang="en-US" sz="3600" dirty="0">
                <a:cs typeface="Calibri"/>
              </a:rPr>
              <a:t> </a:t>
            </a:r>
            <a:r>
              <a:rPr lang="en-US" sz="3600" spc="-10" dirty="0">
                <a:cs typeface="Calibri"/>
              </a:rPr>
              <a:t>o</a:t>
            </a:r>
            <a:r>
              <a:rPr lang="en-US" sz="3600" spc="-5" dirty="0">
                <a:cs typeface="Calibri"/>
              </a:rPr>
              <a:t>f the </a:t>
            </a:r>
            <a:r>
              <a:rPr lang="en-US" sz="3600" spc="-20" dirty="0">
                <a:cs typeface="Calibri"/>
              </a:rPr>
              <a:t>a</a:t>
            </a:r>
            <a:r>
              <a:rPr lang="en-US" sz="3600" spc="-5" dirty="0">
                <a:cs typeface="Calibri"/>
              </a:rPr>
              <a:t>tmo</a:t>
            </a:r>
            <a:r>
              <a:rPr lang="en-US" sz="3600" spc="-10" dirty="0">
                <a:cs typeface="Calibri"/>
              </a:rPr>
              <a:t>sp</a:t>
            </a:r>
            <a:r>
              <a:rPr lang="en-US" sz="3600" spc="-15" dirty="0">
                <a:cs typeface="Calibri"/>
              </a:rPr>
              <a:t>h</a:t>
            </a:r>
            <a:r>
              <a:rPr lang="en-US" sz="3600" spc="-5" dirty="0">
                <a:cs typeface="Calibri"/>
              </a:rPr>
              <a:t>e</a:t>
            </a:r>
            <a:r>
              <a:rPr lang="en-US" sz="3600" spc="-30" dirty="0">
                <a:cs typeface="Calibri"/>
              </a:rPr>
              <a:t>r</a:t>
            </a:r>
            <a:r>
              <a:rPr lang="en-US" sz="3600" spc="-5" dirty="0">
                <a:cs typeface="Calibri"/>
              </a:rPr>
              <a:t>e</a:t>
            </a:r>
            <a:r>
              <a:rPr lang="en-US" sz="3600" spc="25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as </a:t>
            </a:r>
            <a:r>
              <a:rPr lang="en-US" sz="3600" spc="-25" dirty="0">
                <a:cs typeface="Calibri"/>
              </a:rPr>
              <a:t>w</a:t>
            </a:r>
            <a:r>
              <a:rPr lang="en-US" sz="3600" spc="-5" dirty="0">
                <a:cs typeface="Calibri"/>
              </a:rPr>
              <a:t>ell</a:t>
            </a:r>
            <a:r>
              <a:rPr lang="en-US" sz="3600" spc="5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as the </a:t>
            </a:r>
            <a:r>
              <a:rPr lang="en-US" sz="3600" spc="-35" dirty="0">
                <a:cs typeface="Calibri"/>
              </a:rPr>
              <a:t>E</a:t>
            </a:r>
            <a:r>
              <a:rPr lang="en-US" sz="3600" spc="-5" dirty="0">
                <a:cs typeface="Calibri"/>
              </a:rPr>
              <a:t>a</a:t>
            </a:r>
            <a:r>
              <a:rPr lang="en-US" sz="3600" dirty="0">
                <a:cs typeface="Calibri"/>
              </a:rPr>
              <a:t>r</a:t>
            </a:r>
            <a:r>
              <a:rPr lang="en-US" sz="3600" spc="-5" dirty="0">
                <a:cs typeface="Calibri"/>
              </a:rPr>
              <a:t>th</a:t>
            </a:r>
            <a:r>
              <a:rPr lang="en-US" sz="3600" spc="-160" dirty="0">
                <a:cs typeface="Calibri"/>
              </a:rPr>
              <a:t>’</a:t>
            </a:r>
            <a:r>
              <a:rPr lang="en-US" sz="3600" spc="-5" dirty="0">
                <a:cs typeface="Calibri"/>
              </a:rPr>
              <a:t>s </a:t>
            </a:r>
            <a:r>
              <a:rPr lang="en-US" sz="3600" spc="-15" dirty="0">
                <a:cs typeface="Calibri"/>
              </a:rPr>
              <a:t>s</a:t>
            </a:r>
            <a:r>
              <a:rPr lang="en-US" sz="3600" spc="-5" dirty="0">
                <a:cs typeface="Calibri"/>
              </a:rPr>
              <a:t>ur</a:t>
            </a:r>
            <a:r>
              <a:rPr lang="en-US" sz="3600" spc="-55" dirty="0">
                <a:cs typeface="Calibri"/>
              </a:rPr>
              <a:t>f</a:t>
            </a:r>
            <a:r>
              <a:rPr lang="en-US" sz="3600" spc="-5" dirty="0">
                <a:cs typeface="Calibri"/>
              </a:rPr>
              <a:t>ac</a:t>
            </a:r>
            <a:r>
              <a:rPr lang="en-US" sz="3600" dirty="0">
                <a:cs typeface="Calibri"/>
              </a:rPr>
              <a:t>e</a:t>
            </a:r>
            <a:r>
              <a:rPr lang="en-US" sz="3600" spc="-180" dirty="0">
                <a:cs typeface="Calibri"/>
              </a:rPr>
              <a:t>.</a:t>
            </a:r>
            <a:r>
              <a:rPr lang="en-US" sz="3600" spc="-5" dirty="0">
                <a:cs typeface="Calibri"/>
              </a:rPr>
              <a:t>’</a:t>
            </a:r>
            <a:endParaRPr lang="en-US" sz="3600" dirty="0"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93467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/>
              <a:t>Climatology is the science of studying long-term weather trends. Its focus is on averages of weather and climatic conditions over a long period of time in local, regional and global locations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447800"/>
            <a:ext cx="6172200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Nature of Climatology:</a:t>
            </a:r>
          </a:p>
          <a:p>
            <a:pPr lvl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Descriptive </a:t>
            </a:r>
          </a:p>
          <a:p>
            <a:pPr lvl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Dynamic</a:t>
            </a:r>
          </a:p>
          <a:p>
            <a:pPr lvl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Scientific</a:t>
            </a:r>
          </a:p>
          <a:p>
            <a:pPr lvl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Interdisciplinary </a:t>
            </a:r>
          </a:p>
          <a:p>
            <a:pPr lvl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5. Applied</a:t>
            </a:r>
          </a:p>
          <a:p>
            <a:pPr lvl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6. Complex</a:t>
            </a:r>
          </a:p>
        </p:txBody>
      </p:sp>
    </p:spTree>
    <p:extLst>
      <p:ext uri="{BB962C8B-B14F-4D97-AF65-F5344CB8AC3E}">
        <p14:creationId xmlns="" xmlns:p14="http://schemas.microsoft.com/office/powerpoint/2010/main" val="3026044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1657</Words>
  <Application>Microsoft Office PowerPoint</Application>
  <PresentationFormat>On-screen Show (4:3)</PresentationFormat>
  <Paragraphs>203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T-1: Introduction to Climatology and Atmosphere</vt:lpstr>
      <vt:lpstr>CLIMATOLOGY-DEFINATION, NATURE AND SCOPE</vt:lpstr>
      <vt:lpstr>Slide 3</vt:lpstr>
      <vt:lpstr>Slide 4</vt:lpstr>
      <vt:lpstr>CLIMATOLOGY AND METEOROLOGY</vt:lpstr>
      <vt:lpstr>CLIMATOLOGY AND GEOGRAPHY</vt:lpstr>
      <vt:lpstr>DEFINATIONS OF CLIMATOLOGY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Dynamic climatology:-</vt:lpstr>
      <vt:lpstr>Slide 19</vt:lpstr>
      <vt:lpstr>Regional climatology:-</vt:lpstr>
      <vt:lpstr>Slide 21</vt:lpstr>
      <vt:lpstr>THANH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jagjot</dc:creator>
  <cp:lastModifiedBy>SONY</cp:lastModifiedBy>
  <cp:revision>48</cp:revision>
  <dcterms:created xsi:type="dcterms:W3CDTF">2015-07-23T06:42:43Z</dcterms:created>
  <dcterms:modified xsi:type="dcterms:W3CDTF">2016-11-12T13:11:51Z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2013-07-22T00:00:00Z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2015-07-23T00:00:00Z</vt:filetime>
  </property>
</Properties>
</file>